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1.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handoutMasterIdLst>
    <p:handoutMasterId r:id="rId27"/>
  </p:handoutMasterIdLst>
  <p:sldIdLst>
    <p:sldId id="299" r:id="rId2"/>
    <p:sldId id="305" r:id="rId3"/>
    <p:sldId id="306" r:id="rId4"/>
    <p:sldId id="307" r:id="rId5"/>
    <p:sldId id="332" r:id="rId6"/>
    <p:sldId id="308" r:id="rId7"/>
    <p:sldId id="316" r:id="rId8"/>
    <p:sldId id="320" r:id="rId9"/>
    <p:sldId id="319" r:id="rId10"/>
    <p:sldId id="312" r:id="rId11"/>
    <p:sldId id="333" r:id="rId12"/>
    <p:sldId id="334" r:id="rId13"/>
    <p:sldId id="335" r:id="rId14"/>
    <p:sldId id="311" r:id="rId15"/>
    <p:sldId id="314" r:id="rId16"/>
    <p:sldId id="336" r:id="rId17"/>
    <p:sldId id="337" r:id="rId18"/>
    <p:sldId id="343" r:id="rId19"/>
    <p:sldId id="338" r:id="rId20"/>
    <p:sldId id="342" r:id="rId21"/>
    <p:sldId id="326" r:id="rId22"/>
    <p:sldId id="327" r:id="rId23"/>
    <p:sldId id="340" r:id="rId24"/>
    <p:sldId id="331"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7">
          <p15:clr>
            <a:srgbClr val="A4A3A4"/>
          </p15:clr>
        </p15:guide>
        <p15:guide id="3" pos="650">
          <p15:clr>
            <a:srgbClr val="A4A3A4"/>
          </p15:clr>
        </p15:guide>
        <p15:guide id="4" pos="7062">
          <p15:clr>
            <a:srgbClr val="A4A3A4"/>
          </p15:clr>
        </p15:guide>
        <p15:guide id="5" orient="horz" pos="3770">
          <p15:clr>
            <a:srgbClr val="A4A3A4"/>
          </p15:clr>
        </p15:guide>
        <p15:guide id="6" orient="horz" pos="79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96A7"/>
    <a:srgbClr val="FEA205"/>
    <a:srgbClr val="E9EBEC"/>
    <a:srgbClr val="EAECED"/>
    <a:srgbClr val="E8EBEC"/>
    <a:srgbClr val="E3E6E7"/>
    <a:srgbClr val="F69E00"/>
    <a:srgbClr val="F8FCFE"/>
    <a:srgbClr val="E6EAEC"/>
    <a:srgbClr val="F1F9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326" autoAdjust="0"/>
    <p:restoredTop sz="94660"/>
  </p:normalViewPr>
  <p:slideViewPr>
    <p:cSldViewPr snapToGrid="0" showGuides="1">
      <p:cViewPr varScale="1">
        <p:scale>
          <a:sx n="94" d="100"/>
          <a:sy n="94" d="100"/>
        </p:scale>
        <p:origin x="120" y="302"/>
      </p:cViewPr>
      <p:guideLst>
        <p:guide orient="horz" pos="2160"/>
        <p:guide pos="3847"/>
        <p:guide pos="650"/>
        <p:guide pos="7062"/>
        <p:guide orient="horz" pos="3770"/>
        <p:guide orient="horz" pos="799"/>
      </p:guideLst>
    </p:cSldViewPr>
  </p:slideViewPr>
  <p:notesTextViewPr>
    <p:cViewPr>
      <p:scale>
        <a:sx n="1" d="1"/>
        <a:sy n="1" d="1"/>
      </p:scale>
      <p:origin x="0" y="0"/>
    </p:cViewPr>
  </p:notesTextViewPr>
  <p:sorterViewPr>
    <p:cViewPr>
      <p:scale>
        <a:sx n="75" d="100"/>
        <a:sy n="75" d="100"/>
      </p:scale>
      <p:origin x="0" y="-6360"/>
    </p:cViewPr>
  </p:sorterViewPr>
  <p:notesViewPr>
    <p:cSldViewPr snapToGrid="0">
      <p:cViewPr varScale="1">
        <p:scale>
          <a:sx n="86" d="100"/>
          <a:sy n="86" d="100"/>
        </p:scale>
        <p:origin x="2838" y="5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075C123-D6CD-4046-9E13-CA7186604EF0}" type="datetimeFigureOut">
              <a:rPr lang="zh-CN" altLang="en-US" smtClean="0"/>
              <a:t>2020/11/14</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789000D-5344-416A-A6D3-78D1717783E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jpeg>
</file>

<file path=ppt/media/image27.jpeg>
</file>

<file path=ppt/media/image3.jpeg>
</file>

<file path=ppt/media/image4.jpeg>
</file>

<file path=ppt/media/image5.png>
</file>

<file path=ppt/media/image6.jp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26DC34-D585-42D5-89F7-991AD639A885}" type="datetimeFigureOut">
              <a:rPr lang="zh-CN" altLang="en-US" smtClean="0"/>
              <a:t>2020/11/14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E2743B-58E3-4952-98AC-60B7F3305738}"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更多模板请关注：https://haosc.taobao.com</a:t>
            </a:r>
          </a:p>
        </p:txBody>
      </p:sp>
      <p:sp>
        <p:nvSpPr>
          <p:cNvPr id="4" name="灯片编号占位符 3"/>
          <p:cNvSpPr>
            <a:spLocks noGrp="1"/>
          </p:cNvSpPr>
          <p:nvPr>
            <p:ph type="sldNum" sz="quarter" idx="10"/>
          </p:nvPr>
        </p:nvSpPr>
        <p:spPr/>
        <p:txBody>
          <a:bodyPr/>
          <a:lstStyle/>
          <a:p>
            <a:fld id="{F1E2743B-58E3-4952-98AC-60B7F3305738}"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E2743B-58E3-4952-98AC-60B7F3305738}" type="slidenum">
              <a:rPr lang="zh-CN" altLang="en-US" smtClean="0"/>
              <a:t>24</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1253108" y="299796"/>
            <a:ext cx="10515600" cy="535531"/>
          </a:xfrm>
          <a:prstGeom prst="rect">
            <a:avLst/>
          </a:prstGeom>
          <a:noFill/>
        </p:spPr>
        <p:txBody>
          <a:bodyPr wrap="square" rtlCol="0" anchor="ctr" anchorCtr="0">
            <a:spAutoFit/>
          </a:bodyPr>
          <a:lstStyle>
            <a:lvl1pPr>
              <a:defRPr lang="zh-CN" altLang="en-US" sz="3200" b="1">
                <a:gradFill flip="none" rotWithShape="1">
                  <a:gsLst>
                    <a:gs pos="0">
                      <a:schemeClr val="tx1">
                        <a:lumMod val="75000"/>
                        <a:lumOff val="25000"/>
                      </a:schemeClr>
                    </a:gs>
                    <a:gs pos="99000">
                      <a:schemeClr val="tx1">
                        <a:lumMod val="50000"/>
                        <a:lumOff val="50000"/>
                      </a:schemeClr>
                    </a:gs>
                  </a:gsLst>
                  <a:lin ang="16200000" scaled="1"/>
                  <a:tileRect/>
                </a:gradFill>
                <a:latin typeface="微软雅黑" panose="020B0503020204020204" pitchFamily="34" charset="-122"/>
                <a:ea typeface="+mn-ea"/>
                <a:cs typeface="+mn-cs"/>
              </a:defRPr>
            </a:lvl1pPr>
          </a:lstStyle>
          <a:p>
            <a:pPr marL="0" lvl="0" indent="0">
              <a:spcBef>
                <a:spcPts val="1000"/>
              </a:spcBef>
              <a:buFontTx/>
            </a:pPr>
            <a:r>
              <a:rPr lang="zh-CN" altLang="en-US"/>
              <a:t>单击此处编辑母版标题样式</a:t>
            </a:r>
          </a:p>
        </p:txBody>
      </p:sp>
      <p:sp>
        <p:nvSpPr>
          <p:cNvPr id="4" name="文本占位符 49"/>
          <p:cNvSpPr>
            <a:spLocks noGrp="1"/>
          </p:cNvSpPr>
          <p:nvPr>
            <p:ph type="body" sz="quarter" idx="13" hasCustomPrompt="1"/>
          </p:nvPr>
        </p:nvSpPr>
        <p:spPr>
          <a:xfrm>
            <a:off x="1278508" y="777517"/>
            <a:ext cx="8383148" cy="286232"/>
          </a:xfrm>
          <a:prstGeom prst="rect">
            <a:avLst/>
          </a:prstGeom>
          <a:noFill/>
        </p:spPr>
        <p:txBody>
          <a:bodyPr wrap="square" rtlCol="0" anchor="ctr" anchorCtr="0">
            <a:spAutoFit/>
          </a:bodyPr>
          <a:lstStyle>
            <a:lvl1pPr marL="0" indent="0">
              <a:buFontTx/>
              <a:buNone/>
              <a:defRPr lang="zh-CN" altLang="en-US" sz="1400" dirty="0">
                <a:solidFill>
                  <a:schemeClr val="bg1">
                    <a:lumMod val="65000"/>
                  </a:schemeClr>
                </a:solidFill>
                <a:latin typeface="Arial" panose="020B0604020202020204" pitchFamily="34" charset="0"/>
                <a:cs typeface="Arial" panose="020B0604020202020204" pitchFamily="34" charset="0"/>
              </a:defRPr>
            </a:lvl1pPr>
          </a:lstStyle>
          <a:p>
            <a:pPr marL="0" lvl="0"/>
            <a:r>
              <a:rPr lang="en-US" altLang="zh-CN" dirty="0"/>
              <a:t>Please add your title here</a:t>
            </a:r>
          </a:p>
        </p:txBody>
      </p:sp>
      <p:sp>
        <p:nvSpPr>
          <p:cNvPr id="5" name="立方体 4"/>
          <p:cNvSpPr>
            <a:spLocks noChangeAspect="1"/>
          </p:cNvSpPr>
          <p:nvPr userDrawn="1"/>
        </p:nvSpPr>
        <p:spPr>
          <a:xfrm>
            <a:off x="708348" y="341440"/>
            <a:ext cx="238542" cy="238544"/>
          </a:xfrm>
          <a:prstGeom prst="cube">
            <a:avLst/>
          </a:prstGeom>
          <a:gradFill>
            <a:gsLst>
              <a:gs pos="1000">
                <a:schemeClr val="accent1">
                  <a:lumMod val="20000"/>
                  <a:lumOff val="80000"/>
                </a:schemeClr>
              </a:gs>
              <a:gs pos="60000">
                <a:schemeClr val="accent1">
                  <a:lumMod val="75000"/>
                </a:schemeClr>
              </a:gs>
              <a:gs pos="100000">
                <a:schemeClr val="accent1">
                  <a:lumMod val="5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立方体 5"/>
          <p:cNvSpPr>
            <a:spLocks noChangeAspect="1"/>
          </p:cNvSpPr>
          <p:nvPr userDrawn="1"/>
        </p:nvSpPr>
        <p:spPr>
          <a:xfrm>
            <a:off x="828780" y="736168"/>
            <a:ext cx="278298" cy="278301"/>
          </a:xfrm>
          <a:prstGeom prst="cube">
            <a:avLst/>
          </a:prstGeom>
          <a:gradFill>
            <a:gsLst>
              <a:gs pos="100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立方体 6"/>
          <p:cNvSpPr>
            <a:spLocks noChangeAspect="1"/>
          </p:cNvSpPr>
          <p:nvPr userDrawn="1"/>
        </p:nvSpPr>
        <p:spPr>
          <a:xfrm>
            <a:off x="274609" y="360716"/>
            <a:ext cx="556599" cy="556603"/>
          </a:xfrm>
          <a:prstGeom prst="cube">
            <a:avLst/>
          </a:prstGeom>
          <a:gradFill>
            <a:gsLst>
              <a:gs pos="100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0-#ppt_w/2"/>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000" fill="hold"/>
                                        <p:tgtEl>
                                          <p:spTgt spid="5"/>
                                        </p:tgtEl>
                                        <p:attrNameLst>
                                          <p:attrName>ppt_x</p:attrName>
                                        </p:attrNameLst>
                                      </p:cBhvr>
                                      <p:tavLst>
                                        <p:tav tm="0">
                                          <p:val>
                                            <p:strVal val="#ppt_x"/>
                                          </p:val>
                                        </p:tav>
                                        <p:tav tm="100000">
                                          <p:val>
                                            <p:strVal val="#ppt_x"/>
                                          </p:val>
                                        </p:tav>
                                      </p:tavLst>
                                    </p:anim>
                                    <p:anim calcmode="lin" valueType="num">
                                      <p:cBhvr additive="base">
                                        <p:cTn id="16" dur="1000" fill="hold"/>
                                        <p:tgtEl>
                                          <p:spTgt spid="5"/>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1000"/>
                                        <p:tgtEl>
                                          <p:spTgt spid="2"/>
                                        </p:tgtEl>
                                      </p:cBhvr>
                                    </p:animEffect>
                                  </p:childTnLst>
                                </p:cTn>
                              </p:par>
                              <p:par>
                                <p:cTn id="20" presetID="63" presetClass="path" presetSubtype="0" decel="100000" fill="hold" grpId="1" nodeType="withEffect">
                                  <p:stCondLst>
                                    <p:cond delay="0"/>
                                  </p:stCondLst>
                                  <p:childTnLst>
                                    <p:animMotion origin="layout" path="M -1.04167E-6 1.11111E-6 L 0.0944 1.11111E-6 " pathEditMode="relative" rAng="0" ptsTypes="AA">
                                      <p:cBhvr>
                                        <p:cTn id="21" dur="1000" spd="-100000" fill="hold"/>
                                        <p:tgtEl>
                                          <p:spTgt spid="2"/>
                                        </p:tgtEl>
                                        <p:attrNameLst>
                                          <p:attrName>ppt_x</p:attrName>
                                          <p:attrName>ppt_y</p:attrName>
                                        </p:attrNameLst>
                                      </p:cBhvr>
                                      <p:rCtr x="4714" y="0"/>
                                    </p:animMotion>
                                  </p:childTnLst>
                                </p:cTn>
                              </p:par>
                              <p:par>
                                <p:cTn id="22" presetID="10" presetClass="entr" presetSubtype="0" fill="hold" grpId="0" nodeType="withEffect">
                                  <p:stCondLst>
                                    <p:cond delay="500"/>
                                  </p:stCondLst>
                                  <p:childTnLst>
                                    <p:set>
                                      <p:cBhvr>
                                        <p:cTn id="23" dur="1" fill="hold">
                                          <p:stCondLst>
                                            <p:cond delay="0"/>
                                          </p:stCondLst>
                                        </p:cTn>
                                        <p:tgtEl>
                                          <p:spTgt spid="4">
                                            <p:txEl>
                                              <p:pRg st="0" end="0"/>
                                            </p:txEl>
                                          </p:spTgt>
                                        </p:tgtEl>
                                        <p:attrNameLst>
                                          <p:attrName>style.visibility</p:attrName>
                                        </p:attrNameLst>
                                      </p:cBhvr>
                                      <p:to>
                                        <p:strVal val="visible"/>
                                      </p:to>
                                    </p:set>
                                    <p:animEffect transition="in" filter="fade">
                                      <p:cBhvr>
                                        <p:cTn id="24"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 grpId="0" build="p">
        <p:tmplLst>
          <p:tmpl lvl="1">
            <p:tnLst>
              <p:par>
                <p:cTn presetID="10" presetClass="entr" presetSubtype="0" fill="hold" nodeType="withEffect">
                  <p:stCondLst>
                    <p:cond delay="50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P spid="5" grpId="0" animBg="1"/>
      <p:bldP spid="6" grpId="0" animBg="1"/>
      <p:bldP spid="7"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28920" y="299795"/>
            <a:ext cx="10515600" cy="535531"/>
          </a:xfrm>
          <a:prstGeom prst="rect">
            <a:avLst/>
          </a:prstGeom>
          <a:noFill/>
        </p:spPr>
        <p:txBody>
          <a:bodyPr wrap="square" rtlCol="0" anchor="ctr" anchorCtr="0">
            <a:spAutoFit/>
          </a:bodyPr>
          <a:lstStyle>
            <a:lvl1pPr>
              <a:defRPr lang="zh-CN" altLang="en-US" sz="3200" b="1">
                <a:gradFill flip="none" rotWithShape="1">
                  <a:gsLst>
                    <a:gs pos="0">
                      <a:schemeClr val="tx1">
                        <a:lumMod val="75000"/>
                        <a:lumOff val="25000"/>
                      </a:schemeClr>
                    </a:gs>
                    <a:gs pos="99000">
                      <a:schemeClr val="tx1">
                        <a:lumMod val="50000"/>
                        <a:lumOff val="50000"/>
                      </a:schemeClr>
                    </a:gs>
                  </a:gsLst>
                  <a:lin ang="16200000" scaled="1"/>
                  <a:tileRect/>
                </a:gradFill>
                <a:latin typeface="微软雅黑" panose="020B0503020204020204" pitchFamily="34" charset="-122"/>
                <a:ea typeface="+mn-ea"/>
                <a:cs typeface="+mn-cs"/>
              </a:defRPr>
            </a:lvl1pPr>
          </a:lstStyle>
          <a:p>
            <a:pPr marL="0" lvl="0" indent="0" algn="r">
              <a:spcBef>
                <a:spcPts val="1000"/>
              </a:spcBef>
              <a:buFontTx/>
            </a:pPr>
            <a:r>
              <a:rPr lang="zh-CN" altLang="en-US"/>
              <a:t>单击此处编辑母版标题样式</a:t>
            </a:r>
          </a:p>
        </p:txBody>
      </p:sp>
      <p:sp>
        <p:nvSpPr>
          <p:cNvPr id="4" name="文本占位符 49"/>
          <p:cNvSpPr>
            <a:spLocks noGrp="1"/>
          </p:cNvSpPr>
          <p:nvPr>
            <p:ph type="body" sz="quarter" idx="13" hasCustomPrompt="1"/>
          </p:nvPr>
        </p:nvSpPr>
        <p:spPr>
          <a:xfrm>
            <a:off x="1238593" y="777517"/>
            <a:ext cx="9691413" cy="286232"/>
          </a:xfrm>
          <a:prstGeom prst="rect">
            <a:avLst/>
          </a:prstGeom>
          <a:noFill/>
        </p:spPr>
        <p:txBody>
          <a:bodyPr wrap="square" rtlCol="0" anchor="ctr" anchorCtr="0">
            <a:spAutoFit/>
          </a:bodyPr>
          <a:lstStyle>
            <a:lvl1pPr marL="0" indent="0" algn="r">
              <a:buFontTx/>
              <a:buNone/>
              <a:defRPr lang="zh-CN" altLang="en-US" sz="1400" dirty="0">
                <a:solidFill>
                  <a:schemeClr val="bg1">
                    <a:lumMod val="65000"/>
                  </a:schemeClr>
                </a:solidFill>
                <a:latin typeface="Arial" panose="020B0604020202020204" pitchFamily="34" charset="0"/>
                <a:cs typeface="Arial" panose="020B0604020202020204" pitchFamily="34" charset="0"/>
              </a:defRPr>
            </a:lvl1pPr>
          </a:lstStyle>
          <a:p>
            <a:pPr marL="0" lvl="0"/>
            <a:r>
              <a:rPr lang="en-US" altLang="zh-CN" dirty="0"/>
              <a:t>Please add your title here</a:t>
            </a:r>
          </a:p>
        </p:txBody>
      </p:sp>
      <p:sp>
        <p:nvSpPr>
          <p:cNvPr id="5" name="立方体 4"/>
          <p:cNvSpPr>
            <a:spLocks noChangeAspect="1"/>
          </p:cNvSpPr>
          <p:nvPr userDrawn="1"/>
        </p:nvSpPr>
        <p:spPr>
          <a:xfrm flipH="1">
            <a:off x="11250737" y="341440"/>
            <a:ext cx="238542" cy="238544"/>
          </a:xfrm>
          <a:prstGeom prst="cube">
            <a:avLst/>
          </a:prstGeom>
          <a:gradFill>
            <a:gsLst>
              <a:gs pos="1000">
                <a:schemeClr val="accent1">
                  <a:lumMod val="20000"/>
                  <a:lumOff val="80000"/>
                </a:schemeClr>
              </a:gs>
              <a:gs pos="60000">
                <a:schemeClr val="accent1">
                  <a:lumMod val="75000"/>
                </a:schemeClr>
              </a:gs>
              <a:gs pos="100000">
                <a:schemeClr val="accent1">
                  <a:lumMod val="5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立方体 5"/>
          <p:cNvSpPr>
            <a:spLocks noChangeAspect="1"/>
          </p:cNvSpPr>
          <p:nvPr userDrawn="1"/>
        </p:nvSpPr>
        <p:spPr>
          <a:xfrm flipH="1">
            <a:off x="11090549" y="736168"/>
            <a:ext cx="278298" cy="278301"/>
          </a:xfrm>
          <a:prstGeom prst="cube">
            <a:avLst/>
          </a:prstGeom>
          <a:gradFill>
            <a:gsLst>
              <a:gs pos="100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立方体 6"/>
          <p:cNvSpPr>
            <a:spLocks noChangeAspect="1"/>
          </p:cNvSpPr>
          <p:nvPr userDrawn="1"/>
        </p:nvSpPr>
        <p:spPr>
          <a:xfrm flipH="1">
            <a:off x="11366419" y="360716"/>
            <a:ext cx="556599" cy="556603"/>
          </a:xfrm>
          <a:prstGeom prst="cube">
            <a:avLst/>
          </a:prstGeom>
          <a:gradFill>
            <a:gsLst>
              <a:gs pos="100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1+#ppt_w/2"/>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ppt_x"/>
                                          </p:val>
                                        </p:tav>
                                        <p:tav tm="100000">
                                          <p:val>
                                            <p:strVal val="#ppt_x"/>
                                          </p:val>
                                        </p:tav>
                                      </p:tavLst>
                                    </p:anim>
                                    <p:anim calcmode="lin" valueType="num">
                                      <p:cBhvr additive="base">
                                        <p:cTn id="12" dur="1000" fill="hold"/>
                                        <p:tgtEl>
                                          <p:spTgt spid="5"/>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1000"/>
                                        <p:tgtEl>
                                          <p:spTgt spid="2"/>
                                        </p:tgtEl>
                                      </p:cBhvr>
                                    </p:animEffect>
                                  </p:childTnLst>
                                </p:cTn>
                              </p:par>
                              <p:par>
                                <p:cTn id="20" presetID="63" presetClass="path" presetSubtype="0" decel="100000" fill="hold" grpId="1" nodeType="withEffect">
                                  <p:stCondLst>
                                    <p:cond delay="0"/>
                                  </p:stCondLst>
                                  <p:childTnLst>
                                    <p:animMotion origin="layout" path="M 4.58333E-6 1.11111E-6 L 0.0944 1.11111E-6 " pathEditMode="relative" rAng="0" ptsTypes="AA">
                                      <p:cBhvr>
                                        <p:cTn id="21" dur="1000" spd="-100000" fill="hold"/>
                                        <p:tgtEl>
                                          <p:spTgt spid="2"/>
                                        </p:tgtEl>
                                        <p:attrNameLst>
                                          <p:attrName>ppt_x</p:attrName>
                                          <p:attrName>ppt_y</p:attrName>
                                        </p:attrNameLst>
                                      </p:cBhvr>
                                      <p:rCtr x="4714" y="0"/>
                                    </p:animMotion>
                                  </p:childTnLst>
                                </p:cTn>
                              </p:par>
                              <p:par>
                                <p:cTn id="22" presetID="10" presetClass="entr" presetSubtype="0" fill="hold" grpId="1" nodeType="withEffect">
                                  <p:stCondLst>
                                    <p:cond delay="500"/>
                                  </p:stCondLst>
                                  <p:childTnLst>
                                    <p:set>
                                      <p:cBhvr>
                                        <p:cTn id="23" dur="1" fill="hold">
                                          <p:stCondLst>
                                            <p:cond delay="0"/>
                                          </p:stCondLst>
                                        </p:cTn>
                                        <p:tgtEl>
                                          <p:spTgt spid="4">
                                            <p:txEl>
                                              <p:pRg st="0" end="0"/>
                                            </p:txEl>
                                          </p:spTgt>
                                        </p:tgtEl>
                                        <p:attrNameLst>
                                          <p:attrName>style.visibility</p:attrName>
                                        </p:attrNameLst>
                                      </p:cBhvr>
                                      <p:to>
                                        <p:strVal val="visible"/>
                                      </p:to>
                                    </p:set>
                                    <p:animEffect transition="in" filter="fade">
                                      <p:cBhvr>
                                        <p:cTn id="24"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 grpId="1" build="p">
        <p:tmplLst>
          <p:tmpl lvl="1">
            <p:tnLst>
              <p:par>
                <p:cTn presetID="10" presetClass="entr" presetSubtype="0" fill="hold" nodeType="withEffect">
                  <p:stCondLst>
                    <p:cond delay="50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P spid="5" grpId="0" animBg="1"/>
      <p:bldP spid="6" grpId="0" animBg="1"/>
      <p:bldP spid="7"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536209"/>
            <a:ext cx="10515600" cy="535531"/>
          </a:xfrm>
          <a:prstGeom prst="rect">
            <a:avLst/>
          </a:prstGeom>
          <a:noFill/>
        </p:spPr>
        <p:txBody>
          <a:bodyPr wrap="square" rtlCol="0" anchor="ctr" anchorCtr="0">
            <a:spAutoFit/>
          </a:bodyPr>
          <a:lstStyle>
            <a:lvl1pPr>
              <a:defRPr lang="zh-CN" altLang="en-US" sz="3200" b="1">
                <a:gradFill flip="none" rotWithShape="1">
                  <a:gsLst>
                    <a:gs pos="0">
                      <a:schemeClr val="tx1">
                        <a:lumMod val="75000"/>
                        <a:lumOff val="25000"/>
                      </a:schemeClr>
                    </a:gs>
                    <a:gs pos="99000">
                      <a:schemeClr val="tx1">
                        <a:lumMod val="50000"/>
                        <a:lumOff val="50000"/>
                      </a:schemeClr>
                    </a:gs>
                  </a:gsLst>
                  <a:lin ang="16200000" scaled="1"/>
                  <a:tileRect/>
                </a:gradFill>
                <a:latin typeface="微软雅黑" panose="020B0503020204020204" pitchFamily="34" charset="-122"/>
                <a:ea typeface="+mn-ea"/>
                <a:cs typeface="+mn-cs"/>
              </a:defRPr>
            </a:lvl1pPr>
          </a:lstStyle>
          <a:p>
            <a:pPr marL="0" lvl="0" indent="0" algn="ctr">
              <a:spcBef>
                <a:spcPts val="1000"/>
              </a:spcBef>
              <a:buFontTx/>
            </a:pPr>
            <a:r>
              <a:rPr lang="zh-CN" altLang="en-US"/>
              <a:t>单击此处编辑母版标题样式</a:t>
            </a:r>
          </a:p>
        </p:txBody>
      </p:sp>
      <p:sp>
        <p:nvSpPr>
          <p:cNvPr id="4" name="文本占位符 49"/>
          <p:cNvSpPr>
            <a:spLocks noGrp="1"/>
          </p:cNvSpPr>
          <p:nvPr>
            <p:ph type="body" sz="quarter" idx="11" hasCustomPrompt="1"/>
          </p:nvPr>
        </p:nvSpPr>
        <p:spPr>
          <a:xfrm>
            <a:off x="1904426" y="1013931"/>
            <a:ext cx="8383148" cy="286232"/>
          </a:xfrm>
          <a:prstGeom prst="rect">
            <a:avLst/>
          </a:prstGeom>
          <a:noFill/>
        </p:spPr>
        <p:txBody>
          <a:bodyPr wrap="square" rtlCol="0" anchor="ctr" anchorCtr="0">
            <a:spAutoFit/>
          </a:bodyPr>
          <a:lstStyle>
            <a:lvl1pPr marL="0" indent="0" algn="ctr">
              <a:buFontTx/>
              <a:buNone/>
              <a:defRPr lang="zh-CN" altLang="en-US" sz="1400" dirty="0">
                <a:solidFill>
                  <a:schemeClr val="bg1">
                    <a:lumMod val="65000"/>
                  </a:schemeClr>
                </a:solidFill>
                <a:latin typeface="Arial" panose="020B0604020202020204" pitchFamily="34" charset="0"/>
                <a:cs typeface="Arial" panose="020B0604020202020204" pitchFamily="34" charset="0"/>
              </a:defRPr>
            </a:lvl1pPr>
          </a:lstStyle>
          <a:p>
            <a:pPr marL="0" lvl="0"/>
            <a:r>
              <a:rPr lang="en-US" altLang="zh-CN" dirty="0"/>
              <a:t>Please add your title here</a:t>
            </a:r>
          </a:p>
        </p:txBody>
      </p:sp>
      <p:sp>
        <p:nvSpPr>
          <p:cNvPr id="5" name="立方体 4"/>
          <p:cNvSpPr>
            <a:spLocks noChangeAspect="1"/>
          </p:cNvSpPr>
          <p:nvPr userDrawn="1"/>
        </p:nvSpPr>
        <p:spPr>
          <a:xfrm>
            <a:off x="5680207" y="-465"/>
            <a:ext cx="238542" cy="238544"/>
          </a:xfrm>
          <a:prstGeom prst="cube">
            <a:avLst/>
          </a:prstGeom>
          <a:gradFill>
            <a:gsLst>
              <a:gs pos="1000">
                <a:schemeClr val="accent1">
                  <a:lumMod val="20000"/>
                  <a:lumOff val="80000"/>
                </a:schemeClr>
              </a:gs>
              <a:gs pos="60000">
                <a:schemeClr val="accent1">
                  <a:lumMod val="75000"/>
                </a:schemeClr>
              </a:gs>
              <a:gs pos="100000">
                <a:schemeClr val="accent1">
                  <a:lumMod val="5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立方体 5"/>
          <p:cNvSpPr>
            <a:spLocks noChangeAspect="1"/>
          </p:cNvSpPr>
          <p:nvPr userDrawn="1"/>
        </p:nvSpPr>
        <p:spPr>
          <a:xfrm>
            <a:off x="6392521" y="4413"/>
            <a:ext cx="278298" cy="278301"/>
          </a:xfrm>
          <a:prstGeom prst="cube">
            <a:avLst/>
          </a:prstGeom>
          <a:gradFill>
            <a:gsLst>
              <a:gs pos="100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立方体 6"/>
          <p:cNvSpPr>
            <a:spLocks noChangeAspect="1"/>
          </p:cNvSpPr>
          <p:nvPr userDrawn="1"/>
        </p:nvSpPr>
        <p:spPr>
          <a:xfrm>
            <a:off x="5817700" y="-248815"/>
            <a:ext cx="556599" cy="556603"/>
          </a:xfrm>
          <a:prstGeom prst="cube">
            <a:avLst/>
          </a:prstGeom>
          <a:gradFill>
            <a:gsLst>
              <a:gs pos="100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8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80000">
                                          <p:cBhvr additive="base">
                                            <p:cTn id="7" dur="1000" fill="hold"/>
                                            <p:tgtEl>
                                              <p:spTgt spid="7"/>
                                            </p:tgtEl>
                                            <p:attrNameLst>
                                              <p:attrName>ppt_x</p:attrName>
                                            </p:attrNameLst>
                                          </p:cBhvr>
                                          <p:tavLst>
                                            <p:tav tm="0">
                                              <p:val>
                                                <p:strVal val="#ppt_x"/>
                                              </p:val>
                                            </p:tav>
                                            <p:tav tm="100000">
                                              <p:val>
                                                <p:strVal val="#ppt_x"/>
                                              </p:val>
                                            </p:tav>
                                          </p:tavLst>
                                        </p:anim>
                                        <p:anim calcmode="lin" valueType="num" p14:bounceEnd="80000">
                                          <p:cBhvr additive="base">
                                            <p:cTn id="8" dur="10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80000">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14:bounceEnd="80000">
                                          <p:cBhvr additive="base">
                                            <p:cTn id="11" dur="1000" fill="hold"/>
                                            <p:tgtEl>
                                              <p:spTgt spid="6"/>
                                            </p:tgtEl>
                                            <p:attrNameLst>
                                              <p:attrName>ppt_x</p:attrName>
                                            </p:attrNameLst>
                                          </p:cBhvr>
                                          <p:tavLst>
                                            <p:tav tm="0">
                                              <p:val>
                                                <p:strVal val="#ppt_x"/>
                                              </p:val>
                                            </p:tav>
                                            <p:tav tm="100000">
                                              <p:val>
                                                <p:strVal val="#ppt_x"/>
                                              </p:val>
                                            </p:tav>
                                          </p:tavLst>
                                        </p:anim>
                                        <p:anim calcmode="lin" valueType="num" p14:bounceEnd="80000">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80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80000">
                                          <p:cBhvr additive="base">
                                            <p:cTn id="15" dur="1000" fill="hold"/>
                                            <p:tgtEl>
                                              <p:spTgt spid="5"/>
                                            </p:tgtEl>
                                            <p:attrNameLst>
                                              <p:attrName>ppt_x</p:attrName>
                                            </p:attrNameLst>
                                          </p:cBhvr>
                                          <p:tavLst>
                                            <p:tav tm="0">
                                              <p:val>
                                                <p:strVal val="#ppt_x"/>
                                              </p:val>
                                            </p:tav>
                                            <p:tav tm="100000">
                                              <p:val>
                                                <p:strVal val="#ppt_x"/>
                                              </p:val>
                                            </p:tav>
                                          </p:tavLst>
                                        </p:anim>
                                        <p:anim calcmode="lin" valueType="num" p14:bounceEnd="80000">
                                          <p:cBhvr additive="base">
                                            <p:cTn id="16" dur="1000" fill="hold"/>
                                            <p:tgtEl>
                                              <p:spTgt spid="5"/>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50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childTnLst>
                                    </p:cTn>
                                  </p:par>
                                  <p:par>
                                    <p:cTn id="23" presetID="2" presetClass="entr" presetSubtype="1" decel="100000" fill="hold" grpId="1" nodeType="with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1000" fill="hold"/>
                                            <p:tgtEl>
                                              <p:spTgt spid="2"/>
                                            </p:tgtEl>
                                            <p:attrNameLst>
                                              <p:attrName>ppt_x</p:attrName>
                                            </p:attrNameLst>
                                          </p:cBhvr>
                                          <p:tavLst>
                                            <p:tav tm="0">
                                              <p:val>
                                                <p:strVal val="#ppt_x"/>
                                              </p:val>
                                            </p:tav>
                                            <p:tav tm="100000">
                                              <p:val>
                                                <p:strVal val="#ppt_x"/>
                                              </p:val>
                                            </p:tav>
                                          </p:tavLst>
                                        </p:anim>
                                        <p:anim calcmode="lin" valueType="num">
                                          <p:cBhvr additive="base">
                                            <p:cTn id="26"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 grpId="0" build="p"/>
          <p:bldP spid="5" grpId="0" animBg="1"/>
          <p:bldP spid="6" grpId="0" animBg="1"/>
          <p:bldP spid="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000" fill="hold"/>
                                            <p:tgtEl>
                                              <p:spTgt spid="5"/>
                                            </p:tgtEl>
                                            <p:attrNameLst>
                                              <p:attrName>ppt_x</p:attrName>
                                            </p:attrNameLst>
                                          </p:cBhvr>
                                          <p:tavLst>
                                            <p:tav tm="0">
                                              <p:val>
                                                <p:strVal val="#ppt_x"/>
                                              </p:val>
                                            </p:tav>
                                            <p:tav tm="100000">
                                              <p:val>
                                                <p:strVal val="#ppt_x"/>
                                              </p:val>
                                            </p:tav>
                                          </p:tavLst>
                                        </p:anim>
                                        <p:anim calcmode="lin" valueType="num">
                                          <p:cBhvr additive="base">
                                            <p:cTn id="16" dur="1000" fill="hold"/>
                                            <p:tgtEl>
                                              <p:spTgt spid="5"/>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50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childTnLst>
                                    </p:cTn>
                                  </p:par>
                                  <p:par>
                                    <p:cTn id="23" presetID="2" presetClass="entr" presetSubtype="1" decel="100000" fill="hold" grpId="1" nodeType="with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1000" fill="hold"/>
                                            <p:tgtEl>
                                              <p:spTgt spid="2"/>
                                            </p:tgtEl>
                                            <p:attrNameLst>
                                              <p:attrName>ppt_x</p:attrName>
                                            </p:attrNameLst>
                                          </p:cBhvr>
                                          <p:tavLst>
                                            <p:tav tm="0">
                                              <p:val>
                                                <p:strVal val="#ppt_x"/>
                                              </p:val>
                                            </p:tav>
                                            <p:tav tm="100000">
                                              <p:val>
                                                <p:strVal val="#ppt_x"/>
                                              </p:val>
                                            </p:tav>
                                          </p:tavLst>
                                        </p:anim>
                                        <p:anim calcmode="lin" valueType="num">
                                          <p:cBhvr additive="base">
                                            <p:cTn id="26"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 grpId="0" build="p"/>
          <p:bldP spid="5" grpId="0" animBg="1"/>
          <p:bldP spid="6" grpId="0" animBg="1"/>
          <p:bldP spid="7" grpId="0" animBg="1"/>
        </p:bldLst>
      </p:timing>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632155" y="2394157"/>
            <a:ext cx="8927690" cy="8927686"/>
          </a:xfrm>
          <a:custGeom>
            <a:avLst/>
            <a:gdLst>
              <a:gd name="connsiteX0" fmla="*/ 5560145 w 11120290"/>
              <a:gd name="connsiteY0" fmla="*/ 0 h 11120284"/>
              <a:gd name="connsiteX1" fmla="*/ 11120290 w 11120290"/>
              <a:gd name="connsiteY1" fmla="*/ 5560142 h 11120284"/>
              <a:gd name="connsiteX2" fmla="*/ 5560145 w 11120290"/>
              <a:gd name="connsiteY2" fmla="*/ 11120284 h 11120284"/>
              <a:gd name="connsiteX3" fmla="*/ 0 w 11120290"/>
              <a:gd name="connsiteY3" fmla="*/ 5560142 h 11120284"/>
              <a:gd name="connsiteX4" fmla="*/ 5560145 w 11120290"/>
              <a:gd name="connsiteY4" fmla="*/ 0 h 111202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20290" h="11120284">
                <a:moveTo>
                  <a:pt x="5560145" y="0"/>
                </a:moveTo>
                <a:cubicBezTo>
                  <a:pt x="8630928" y="0"/>
                  <a:pt x="11120290" y="2489360"/>
                  <a:pt x="11120290" y="5560142"/>
                </a:cubicBezTo>
                <a:cubicBezTo>
                  <a:pt x="11120290" y="8630924"/>
                  <a:pt x="8630928" y="11120284"/>
                  <a:pt x="5560145" y="11120284"/>
                </a:cubicBezTo>
                <a:cubicBezTo>
                  <a:pt x="2489362" y="11120284"/>
                  <a:pt x="0" y="8630924"/>
                  <a:pt x="0" y="5560142"/>
                </a:cubicBezTo>
                <a:cubicBezTo>
                  <a:pt x="0" y="2489360"/>
                  <a:pt x="2489362" y="0"/>
                  <a:pt x="5560145" y="0"/>
                </a:cubicBezTo>
                <a:close/>
              </a:path>
            </a:pathLst>
          </a:custGeom>
        </p:spPr>
        <p:txBody>
          <a:bodyPr wrap="square">
            <a:noAutofit/>
          </a:bodyPr>
          <a:lstStyle>
            <a:lvl1pPr marL="0" indent="0" algn="ctr">
              <a:buNone/>
              <a:defRPr sz="2400">
                <a:solidFill>
                  <a:schemeClr val="tx1">
                    <a:lumMod val="50000"/>
                    <a:lumOff val="50000"/>
                  </a:schemeClr>
                </a:solidFill>
              </a:defRPr>
            </a:lvl1pPr>
          </a:lstStyle>
          <a:p>
            <a:endParaRPr lang="id-ID"/>
          </a:p>
        </p:txBody>
      </p:sp>
      <p:sp>
        <p:nvSpPr>
          <p:cNvPr id="9" name="标题 1"/>
          <p:cNvSpPr>
            <a:spLocks noGrp="1"/>
          </p:cNvSpPr>
          <p:nvPr>
            <p:ph type="title"/>
          </p:nvPr>
        </p:nvSpPr>
        <p:spPr>
          <a:xfrm>
            <a:off x="838200" y="536209"/>
            <a:ext cx="10515600" cy="535531"/>
          </a:xfrm>
          <a:prstGeom prst="rect">
            <a:avLst/>
          </a:prstGeom>
          <a:noFill/>
        </p:spPr>
        <p:txBody>
          <a:bodyPr wrap="square" rtlCol="0" anchor="ctr" anchorCtr="0">
            <a:spAutoFit/>
          </a:bodyPr>
          <a:lstStyle>
            <a:lvl1pPr>
              <a:defRPr lang="zh-CN" altLang="en-US" sz="3200" b="1">
                <a:gradFill flip="none" rotWithShape="1">
                  <a:gsLst>
                    <a:gs pos="0">
                      <a:schemeClr val="tx1">
                        <a:lumMod val="75000"/>
                        <a:lumOff val="25000"/>
                      </a:schemeClr>
                    </a:gs>
                    <a:gs pos="99000">
                      <a:schemeClr val="tx1">
                        <a:lumMod val="50000"/>
                        <a:lumOff val="50000"/>
                      </a:schemeClr>
                    </a:gs>
                  </a:gsLst>
                  <a:lin ang="16200000" scaled="1"/>
                  <a:tileRect/>
                </a:gradFill>
                <a:latin typeface="微软雅黑" panose="020B0503020204020204" pitchFamily="34" charset="-122"/>
                <a:ea typeface="+mn-ea"/>
                <a:cs typeface="+mn-cs"/>
              </a:defRPr>
            </a:lvl1pPr>
          </a:lstStyle>
          <a:p>
            <a:pPr marL="0" lvl="0" indent="0" algn="ctr">
              <a:spcBef>
                <a:spcPts val="1000"/>
              </a:spcBef>
              <a:buFontTx/>
            </a:pPr>
            <a:r>
              <a:rPr lang="zh-CN" altLang="en-US"/>
              <a:t>单击此处编辑母版标题样式</a:t>
            </a:r>
          </a:p>
        </p:txBody>
      </p:sp>
      <p:sp>
        <p:nvSpPr>
          <p:cNvPr id="10" name="文本占位符 49"/>
          <p:cNvSpPr>
            <a:spLocks noGrp="1"/>
          </p:cNvSpPr>
          <p:nvPr>
            <p:ph type="body" sz="quarter" idx="11" hasCustomPrompt="1"/>
          </p:nvPr>
        </p:nvSpPr>
        <p:spPr>
          <a:xfrm>
            <a:off x="1904426" y="1013931"/>
            <a:ext cx="8383148" cy="286232"/>
          </a:xfrm>
          <a:prstGeom prst="rect">
            <a:avLst/>
          </a:prstGeom>
          <a:noFill/>
        </p:spPr>
        <p:txBody>
          <a:bodyPr wrap="square" rtlCol="0" anchor="ctr" anchorCtr="0">
            <a:spAutoFit/>
          </a:bodyPr>
          <a:lstStyle>
            <a:lvl1pPr marL="0" indent="0" algn="ctr">
              <a:buFontTx/>
              <a:buNone/>
              <a:defRPr lang="zh-CN" altLang="en-US" sz="1400" dirty="0">
                <a:solidFill>
                  <a:schemeClr val="bg1">
                    <a:lumMod val="65000"/>
                  </a:schemeClr>
                </a:solidFill>
                <a:latin typeface="Arial" panose="020B0604020202020204" pitchFamily="34" charset="0"/>
                <a:cs typeface="Arial" panose="020B0604020202020204" pitchFamily="34" charset="0"/>
              </a:defRPr>
            </a:lvl1pPr>
          </a:lstStyle>
          <a:p>
            <a:pPr marL="0" lvl="0"/>
            <a:r>
              <a:rPr lang="en-US" altLang="zh-CN" dirty="0"/>
              <a:t>Please add your title here</a:t>
            </a:r>
          </a:p>
        </p:txBody>
      </p:sp>
      <p:sp>
        <p:nvSpPr>
          <p:cNvPr id="11" name="立方体 10"/>
          <p:cNvSpPr>
            <a:spLocks noChangeAspect="1"/>
          </p:cNvSpPr>
          <p:nvPr userDrawn="1"/>
        </p:nvSpPr>
        <p:spPr>
          <a:xfrm>
            <a:off x="5680207" y="-465"/>
            <a:ext cx="238542" cy="238544"/>
          </a:xfrm>
          <a:prstGeom prst="cube">
            <a:avLst/>
          </a:prstGeom>
          <a:gradFill>
            <a:gsLst>
              <a:gs pos="1000">
                <a:schemeClr val="accent1">
                  <a:lumMod val="20000"/>
                  <a:lumOff val="80000"/>
                </a:schemeClr>
              </a:gs>
              <a:gs pos="60000">
                <a:schemeClr val="accent1">
                  <a:lumMod val="75000"/>
                </a:schemeClr>
              </a:gs>
              <a:gs pos="100000">
                <a:schemeClr val="accent1">
                  <a:lumMod val="5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立方体 11"/>
          <p:cNvSpPr>
            <a:spLocks noChangeAspect="1"/>
          </p:cNvSpPr>
          <p:nvPr userDrawn="1"/>
        </p:nvSpPr>
        <p:spPr>
          <a:xfrm>
            <a:off x="6392521" y="4413"/>
            <a:ext cx="278298" cy="278301"/>
          </a:xfrm>
          <a:prstGeom prst="cube">
            <a:avLst/>
          </a:prstGeom>
          <a:gradFill>
            <a:gsLst>
              <a:gs pos="100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立方体 12"/>
          <p:cNvSpPr>
            <a:spLocks noChangeAspect="1"/>
          </p:cNvSpPr>
          <p:nvPr userDrawn="1"/>
        </p:nvSpPr>
        <p:spPr>
          <a:xfrm>
            <a:off x="5817700" y="-248815"/>
            <a:ext cx="556599" cy="556603"/>
          </a:xfrm>
          <a:prstGeom prst="cube">
            <a:avLst/>
          </a:prstGeom>
          <a:gradFill>
            <a:gsLst>
              <a:gs pos="100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nodePh="1">
                                      <p:stCondLst>
                                        <p:cond delay="75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14:presetBounceEnd="80000">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14:bounceEnd="80000">
                                          <p:cBhvr additive="base">
                                            <p:cTn id="11" dur="1000" fill="hold"/>
                                            <p:tgtEl>
                                              <p:spTgt spid="13"/>
                                            </p:tgtEl>
                                            <p:attrNameLst>
                                              <p:attrName>ppt_x</p:attrName>
                                            </p:attrNameLst>
                                          </p:cBhvr>
                                          <p:tavLst>
                                            <p:tav tm="0">
                                              <p:val>
                                                <p:strVal val="#ppt_x"/>
                                              </p:val>
                                            </p:tav>
                                            <p:tav tm="100000">
                                              <p:val>
                                                <p:strVal val="#ppt_x"/>
                                              </p:val>
                                            </p:tav>
                                          </p:tavLst>
                                        </p:anim>
                                        <p:anim calcmode="lin" valueType="num" p14:bounceEnd="80000">
                                          <p:cBhvr additive="base">
                                            <p:cTn id="12" dur="1000" fill="hold"/>
                                            <p:tgtEl>
                                              <p:spTgt spid="13"/>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80000">
                                      <p:stCondLst>
                                        <p:cond delay="250"/>
                                      </p:stCondLst>
                                      <p:childTnLst>
                                        <p:set>
                                          <p:cBhvr>
                                            <p:cTn id="14" dur="1" fill="hold">
                                              <p:stCondLst>
                                                <p:cond delay="0"/>
                                              </p:stCondLst>
                                            </p:cTn>
                                            <p:tgtEl>
                                              <p:spTgt spid="12"/>
                                            </p:tgtEl>
                                            <p:attrNameLst>
                                              <p:attrName>style.visibility</p:attrName>
                                            </p:attrNameLst>
                                          </p:cBhvr>
                                          <p:to>
                                            <p:strVal val="visible"/>
                                          </p:to>
                                        </p:set>
                                        <p:anim calcmode="lin" valueType="num" p14:bounceEnd="80000">
                                          <p:cBhvr additive="base">
                                            <p:cTn id="15" dur="1000" fill="hold"/>
                                            <p:tgtEl>
                                              <p:spTgt spid="12"/>
                                            </p:tgtEl>
                                            <p:attrNameLst>
                                              <p:attrName>ppt_x</p:attrName>
                                            </p:attrNameLst>
                                          </p:cBhvr>
                                          <p:tavLst>
                                            <p:tav tm="0">
                                              <p:val>
                                                <p:strVal val="#ppt_x"/>
                                              </p:val>
                                            </p:tav>
                                            <p:tav tm="100000">
                                              <p:val>
                                                <p:strVal val="#ppt_x"/>
                                              </p:val>
                                            </p:tav>
                                          </p:tavLst>
                                        </p:anim>
                                        <p:anim calcmode="lin" valueType="num" p14:bounceEnd="80000">
                                          <p:cBhvr additive="base">
                                            <p:cTn id="16" dur="1000" fill="hold"/>
                                            <p:tgtEl>
                                              <p:spTgt spid="12"/>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80000">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14:bounceEnd="80000">
                                          <p:cBhvr additive="base">
                                            <p:cTn id="19" dur="1000" fill="hold"/>
                                            <p:tgtEl>
                                              <p:spTgt spid="11"/>
                                            </p:tgtEl>
                                            <p:attrNameLst>
                                              <p:attrName>ppt_x</p:attrName>
                                            </p:attrNameLst>
                                          </p:cBhvr>
                                          <p:tavLst>
                                            <p:tav tm="0">
                                              <p:val>
                                                <p:strVal val="#ppt_x"/>
                                              </p:val>
                                            </p:tav>
                                            <p:tav tm="100000">
                                              <p:val>
                                                <p:strVal val="#ppt_x"/>
                                              </p:val>
                                            </p:tav>
                                          </p:tavLst>
                                        </p:anim>
                                        <p:anim calcmode="lin" valueType="num" p14:bounceEnd="80000">
                                          <p:cBhvr additive="base">
                                            <p:cTn id="20" dur="1000" fill="hold"/>
                                            <p:tgtEl>
                                              <p:spTgt spid="11"/>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500"/>
                                      </p:stCondLst>
                                      <p:childTnLst>
                                        <p:set>
                                          <p:cBhvr>
                                            <p:cTn id="22" dur="1" fill="hold">
                                              <p:stCondLst>
                                                <p:cond delay="0"/>
                                              </p:stCondLst>
                                            </p:cTn>
                                            <p:tgtEl>
                                              <p:spTgt spid="10">
                                                <p:txEl>
                                                  <p:pRg st="0" end="0"/>
                                                </p:txEl>
                                              </p:spTgt>
                                            </p:tgtEl>
                                            <p:attrNameLst>
                                              <p:attrName>style.visibility</p:attrName>
                                            </p:attrNameLst>
                                          </p:cBhvr>
                                          <p:to>
                                            <p:strVal val="visible"/>
                                          </p:to>
                                        </p:set>
                                        <p:animEffect transition="in" filter="fade">
                                          <p:cBhvr>
                                            <p:cTn id="23" dur="500"/>
                                            <p:tgtEl>
                                              <p:spTgt spid="10">
                                                <p:txEl>
                                                  <p:pRg st="0" end="0"/>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childTnLst>
                                    </p:cTn>
                                  </p:par>
                                  <p:par>
                                    <p:cTn id="27" presetID="2" presetClass="entr" presetSubtype="1" decel="100000" fill="hold" grpId="1"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1000" fill="hold"/>
                                            <p:tgtEl>
                                              <p:spTgt spid="9"/>
                                            </p:tgtEl>
                                            <p:attrNameLst>
                                              <p:attrName>ppt_x</p:attrName>
                                            </p:attrNameLst>
                                          </p:cBhvr>
                                          <p:tavLst>
                                            <p:tav tm="0">
                                              <p:val>
                                                <p:strVal val="#ppt_x"/>
                                              </p:val>
                                            </p:tav>
                                            <p:tav tm="100000">
                                              <p:val>
                                                <p:strVal val="#ppt_x"/>
                                              </p:val>
                                            </p:tav>
                                          </p:tavLst>
                                        </p:anim>
                                        <p:anim calcmode="lin" valueType="num">
                                          <p:cBhvr additive="base">
                                            <p:cTn id="30"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9" grpId="1"/>
          <p:bldP spid="10" grpId="0" build="p"/>
          <p:bldP spid="11" grpId="0" animBg="1"/>
          <p:bldP spid="12" grpId="0" animBg="1"/>
          <p:bldP spid="1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nodePh="1">
                                      <p:stCondLst>
                                        <p:cond delay="75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5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500"/>
                                      </p:stCondLst>
                                      <p:childTnLst>
                                        <p:set>
                                          <p:cBhvr>
                                            <p:cTn id="22" dur="1" fill="hold">
                                              <p:stCondLst>
                                                <p:cond delay="0"/>
                                              </p:stCondLst>
                                            </p:cTn>
                                            <p:tgtEl>
                                              <p:spTgt spid="10">
                                                <p:txEl>
                                                  <p:pRg st="0" end="0"/>
                                                </p:txEl>
                                              </p:spTgt>
                                            </p:tgtEl>
                                            <p:attrNameLst>
                                              <p:attrName>style.visibility</p:attrName>
                                            </p:attrNameLst>
                                          </p:cBhvr>
                                          <p:to>
                                            <p:strVal val="visible"/>
                                          </p:to>
                                        </p:set>
                                        <p:animEffect transition="in" filter="fade">
                                          <p:cBhvr>
                                            <p:cTn id="23" dur="500"/>
                                            <p:tgtEl>
                                              <p:spTgt spid="10">
                                                <p:txEl>
                                                  <p:pRg st="0" end="0"/>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childTnLst>
                                    </p:cTn>
                                  </p:par>
                                  <p:par>
                                    <p:cTn id="27" presetID="2" presetClass="entr" presetSubtype="1" decel="100000" fill="hold" grpId="1"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1000" fill="hold"/>
                                            <p:tgtEl>
                                              <p:spTgt spid="9"/>
                                            </p:tgtEl>
                                            <p:attrNameLst>
                                              <p:attrName>ppt_x</p:attrName>
                                            </p:attrNameLst>
                                          </p:cBhvr>
                                          <p:tavLst>
                                            <p:tav tm="0">
                                              <p:val>
                                                <p:strVal val="#ppt_x"/>
                                              </p:val>
                                            </p:tav>
                                            <p:tav tm="100000">
                                              <p:val>
                                                <p:strVal val="#ppt_x"/>
                                              </p:val>
                                            </p:tav>
                                          </p:tavLst>
                                        </p:anim>
                                        <p:anim calcmode="lin" valueType="num">
                                          <p:cBhvr additive="base">
                                            <p:cTn id="30"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9" grpId="1"/>
          <p:bldP spid="10" grpId="0" build="p"/>
          <p:bldP spid="11" grpId="0" animBg="1"/>
          <p:bldP spid="12" grpId="0" animBg="1"/>
          <p:bldP spid="13" grpId="0" animBg="1"/>
        </p:bldLst>
      </p:timing>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9_Title Slide">
    <p:spTree>
      <p:nvGrpSpPr>
        <p:cNvPr id="1" name=""/>
        <p:cNvGrpSpPr/>
        <p:nvPr/>
      </p:nvGrpSpPr>
      <p:grpSpPr>
        <a:xfrm>
          <a:off x="0" y="0"/>
          <a:ext cx="0" cy="0"/>
          <a:chOff x="0" y="0"/>
          <a:chExt cx="0" cy="0"/>
        </a:xfrm>
      </p:grpSpPr>
      <p:sp>
        <p:nvSpPr>
          <p:cNvPr id="7" name="Picture Placeholder 5"/>
          <p:cNvSpPr>
            <a:spLocks noGrp="1"/>
          </p:cNvSpPr>
          <p:nvPr>
            <p:ph type="pic" sz="quarter" idx="11"/>
          </p:nvPr>
        </p:nvSpPr>
        <p:spPr>
          <a:xfrm>
            <a:off x="2968291" y="0"/>
            <a:ext cx="2998787" cy="6858000"/>
          </a:xfrm>
          <a:prstGeom prst="rect">
            <a:avLst/>
          </a:prstGeom>
        </p:spPr>
        <p:txBody>
          <a:bodyPr/>
          <a:lstStyle>
            <a:lvl1pPr marL="0" indent="0" algn="ctr">
              <a:buNone/>
              <a:defRPr>
                <a:solidFill>
                  <a:schemeClr val="tx1">
                    <a:lumMod val="65000"/>
                    <a:lumOff val="35000"/>
                  </a:schemeClr>
                </a:solidFill>
              </a:defRPr>
            </a:lvl1pPr>
          </a:lstStyle>
          <a:p>
            <a:endParaRPr lang="id-ID"/>
          </a:p>
        </p:txBody>
      </p:sp>
      <p:sp>
        <p:nvSpPr>
          <p:cNvPr id="6" name="Picture Placeholder 5"/>
          <p:cNvSpPr>
            <a:spLocks noGrp="1"/>
          </p:cNvSpPr>
          <p:nvPr>
            <p:ph type="pic" sz="quarter" idx="10"/>
          </p:nvPr>
        </p:nvSpPr>
        <p:spPr>
          <a:xfrm>
            <a:off x="-32084" y="0"/>
            <a:ext cx="2998787" cy="6858000"/>
          </a:xfrm>
          <a:prstGeom prst="rect">
            <a:avLst/>
          </a:prstGeom>
          <a:effectLst>
            <a:outerShdw blurRad="1270000" algn="ctr" rotWithShape="0">
              <a:schemeClr val="tx1">
                <a:lumMod val="95000"/>
                <a:lumOff val="5000"/>
                <a:alpha val="40000"/>
              </a:schemeClr>
            </a:outerShdw>
          </a:effectLst>
        </p:spPr>
        <p:txBody>
          <a:bodyPr/>
          <a:lstStyle>
            <a:lvl1pPr marL="0" indent="0" algn="ctr">
              <a:buNone/>
              <a:defRPr>
                <a:solidFill>
                  <a:schemeClr val="tx1">
                    <a:lumMod val="65000"/>
                    <a:lumOff val="35000"/>
                  </a:schemeClr>
                </a:solidFill>
              </a:defRPr>
            </a:lvl1pPr>
          </a:lstStyle>
          <a:p>
            <a:endParaRPr lang="id-ID"/>
          </a:p>
        </p:txBody>
      </p:sp>
      <p:sp>
        <p:nvSpPr>
          <p:cNvPr id="11" name="标题 1"/>
          <p:cNvSpPr>
            <a:spLocks noGrp="1"/>
          </p:cNvSpPr>
          <p:nvPr>
            <p:ph type="title"/>
          </p:nvPr>
        </p:nvSpPr>
        <p:spPr>
          <a:xfrm>
            <a:off x="1253108" y="340792"/>
            <a:ext cx="9839602" cy="535531"/>
          </a:xfrm>
          <a:prstGeom prst="rect">
            <a:avLst/>
          </a:prstGeom>
          <a:noFill/>
        </p:spPr>
        <p:txBody>
          <a:bodyPr wrap="square" rtlCol="0" anchor="ctr" anchorCtr="0">
            <a:spAutoFit/>
          </a:bodyPr>
          <a:lstStyle>
            <a:lvl1pPr>
              <a:defRPr lang="zh-CN" altLang="en-US" sz="3200" b="1">
                <a:gradFill flip="none" rotWithShape="1">
                  <a:gsLst>
                    <a:gs pos="0">
                      <a:schemeClr val="tx1">
                        <a:lumMod val="75000"/>
                        <a:lumOff val="25000"/>
                      </a:schemeClr>
                    </a:gs>
                    <a:gs pos="99000">
                      <a:schemeClr val="tx1">
                        <a:lumMod val="50000"/>
                        <a:lumOff val="50000"/>
                      </a:schemeClr>
                    </a:gs>
                  </a:gsLst>
                  <a:lin ang="16200000" scaled="1"/>
                  <a:tileRect/>
                </a:gradFill>
                <a:latin typeface="微软雅黑" panose="020B0503020204020204" pitchFamily="34" charset="-122"/>
                <a:ea typeface="+mn-ea"/>
                <a:cs typeface="+mn-cs"/>
              </a:defRPr>
            </a:lvl1pPr>
          </a:lstStyle>
          <a:p>
            <a:pPr marL="0" lvl="0" indent="0">
              <a:spcBef>
                <a:spcPts val="1000"/>
              </a:spcBef>
              <a:buFontTx/>
            </a:pPr>
            <a:r>
              <a:rPr lang="zh-CN" altLang="en-US"/>
              <a:t>单击此处编辑母版标题样式</a:t>
            </a:r>
          </a:p>
        </p:txBody>
      </p:sp>
      <p:sp>
        <p:nvSpPr>
          <p:cNvPr id="12" name="文本占位符 49"/>
          <p:cNvSpPr>
            <a:spLocks noGrp="1"/>
          </p:cNvSpPr>
          <p:nvPr>
            <p:ph type="body" sz="quarter" idx="13" hasCustomPrompt="1"/>
          </p:nvPr>
        </p:nvSpPr>
        <p:spPr>
          <a:xfrm>
            <a:off x="2709562" y="936595"/>
            <a:ext cx="8383148" cy="286232"/>
          </a:xfrm>
          <a:prstGeom prst="rect">
            <a:avLst/>
          </a:prstGeom>
          <a:noFill/>
        </p:spPr>
        <p:txBody>
          <a:bodyPr wrap="square" rtlCol="0" anchor="ctr" anchorCtr="0">
            <a:spAutoFit/>
          </a:bodyPr>
          <a:lstStyle>
            <a:lvl1pPr marL="0" indent="0">
              <a:buFontTx/>
              <a:buNone/>
              <a:defRPr lang="zh-CN" altLang="en-US" sz="1400" dirty="0">
                <a:solidFill>
                  <a:schemeClr val="bg1">
                    <a:lumMod val="65000"/>
                  </a:schemeClr>
                </a:solidFill>
                <a:latin typeface="Arial" panose="020B0604020202020204" pitchFamily="34" charset="0"/>
                <a:cs typeface="Arial" panose="020B0604020202020204" pitchFamily="34" charset="0"/>
              </a:defRPr>
            </a:lvl1pPr>
          </a:lstStyle>
          <a:p>
            <a:pPr marL="0" lvl="0"/>
            <a:r>
              <a:rPr lang="en-US" altLang="zh-CN" dirty="0"/>
              <a:t>Please add your title here</a:t>
            </a:r>
          </a:p>
        </p:txBody>
      </p:sp>
      <p:sp>
        <p:nvSpPr>
          <p:cNvPr id="13" name="立方体 12"/>
          <p:cNvSpPr>
            <a:spLocks noChangeAspect="1"/>
          </p:cNvSpPr>
          <p:nvPr userDrawn="1"/>
        </p:nvSpPr>
        <p:spPr>
          <a:xfrm>
            <a:off x="11526449" y="341440"/>
            <a:ext cx="238542" cy="238544"/>
          </a:xfrm>
          <a:prstGeom prst="cube">
            <a:avLst/>
          </a:prstGeom>
          <a:gradFill>
            <a:gsLst>
              <a:gs pos="1000">
                <a:schemeClr val="accent1">
                  <a:lumMod val="20000"/>
                  <a:lumOff val="80000"/>
                </a:schemeClr>
              </a:gs>
              <a:gs pos="60000">
                <a:schemeClr val="accent1">
                  <a:lumMod val="75000"/>
                </a:schemeClr>
              </a:gs>
              <a:gs pos="100000">
                <a:schemeClr val="accent1">
                  <a:lumMod val="5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立方体 13"/>
          <p:cNvSpPr>
            <a:spLocks noChangeAspect="1"/>
          </p:cNvSpPr>
          <p:nvPr userDrawn="1"/>
        </p:nvSpPr>
        <p:spPr>
          <a:xfrm>
            <a:off x="11646881" y="736168"/>
            <a:ext cx="278298" cy="278301"/>
          </a:xfrm>
          <a:prstGeom prst="cube">
            <a:avLst/>
          </a:prstGeom>
          <a:gradFill>
            <a:gsLst>
              <a:gs pos="100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立方体 14"/>
          <p:cNvSpPr>
            <a:spLocks noChangeAspect="1"/>
          </p:cNvSpPr>
          <p:nvPr userDrawn="1"/>
        </p:nvSpPr>
        <p:spPr>
          <a:xfrm>
            <a:off x="11092710" y="360716"/>
            <a:ext cx="556599" cy="556603"/>
          </a:xfrm>
          <a:prstGeom prst="cube">
            <a:avLst/>
          </a:prstGeom>
          <a:gradFill>
            <a:gsLst>
              <a:gs pos="100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nodePh="1">
                                  <p:stCondLst>
                                    <p:cond delay="150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nodePh="1">
                                  <p:stCondLst>
                                    <p:cond delay="1750"/>
                                  </p:stCondLst>
                                  <p:endCondLst>
                                    <p:cond evt="begin" delay="0">
                                      <p:tn val="9"/>
                                    </p:cond>
                                  </p:end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750" fill="hold"/>
                                        <p:tgtEl>
                                          <p:spTgt spid="7"/>
                                        </p:tgtEl>
                                        <p:attrNameLst>
                                          <p:attrName>ppt_x</p:attrName>
                                        </p:attrNameLst>
                                      </p:cBhvr>
                                      <p:tavLst>
                                        <p:tav tm="0">
                                          <p:val>
                                            <p:strVal val="#ppt_x"/>
                                          </p:val>
                                        </p:tav>
                                        <p:tav tm="100000">
                                          <p:val>
                                            <p:strVal val="#ppt_x"/>
                                          </p:val>
                                        </p:tav>
                                      </p:tavLst>
                                    </p:anim>
                                    <p:anim calcmode="lin" valueType="num">
                                      <p:cBhvr additive="base">
                                        <p:cTn id="12" dur="75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9" decel="10000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1000" fill="hold"/>
                                        <p:tgtEl>
                                          <p:spTgt spid="15"/>
                                        </p:tgtEl>
                                        <p:attrNameLst>
                                          <p:attrName>ppt_x</p:attrName>
                                        </p:attrNameLst>
                                      </p:cBhvr>
                                      <p:tavLst>
                                        <p:tav tm="0">
                                          <p:val>
                                            <p:strVal val="0-#ppt_w/2"/>
                                          </p:val>
                                        </p:tav>
                                        <p:tav tm="100000">
                                          <p:val>
                                            <p:strVal val="#ppt_x"/>
                                          </p:val>
                                        </p:tav>
                                      </p:tavLst>
                                    </p:anim>
                                    <p:anim calcmode="lin" valueType="num">
                                      <p:cBhvr additive="base">
                                        <p:cTn id="16" dur="1000" fill="hold"/>
                                        <p:tgtEl>
                                          <p:spTgt spid="15"/>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0-#ppt_h/2"/>
                                          </p:val>
                                        </p:tav>
                                        <p:tav tm="100000">
                                          <p:val>
                                            <p:strVal val="#ppt_y"/>
                                          </p:val>
                                        </p:tav>
                                      </p:tavLst>
                                    </p:anim>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1000"/>
                                        <p:tgtEl>
                                          <p:spTgt spid="11"/>
                                        </p:tgtEl>
                                      </p:cBhvr>
                                    </p:animEffect>
                                  </p:childTnLst>
                                </p:cTn>
                              </p:par>
                              <p:par>
                                <p:cTn id="28" presetID="63" presetClass="path" presetSubtype="0" decel="100000" fill="hold" grpId="1" nodeType="withEffect">
                                  <p:stCondLst>
                                    <p:cond delay="0"/>
                                  </p:stCondLst>
                                  <p:childTnLst>
                                    <p:animMotion origin="layout" path="M 0 2.59259E-6 L 0.0944 2.59259E-6 " pathEditMode="relative" rAng="0" ptsTypes="AA">
                                      <p:cBhvr>
                                        <p:cTn id="29" dur="1000" spd="-100000" fill="hold"/>
                                        <p:tgtEl>
                                          <p:spTgt spid="11"/>
                                        </p:tgtEl>
                                        <p:attrNameLst>
                                          <p:attrName>ppt_x</p:attrName>
                                          <p:attrName>ppt_y</p:attrName>
                                        </p:attrNameLst>
                                      </p:cBhvr>
                                      <p:rCtr x="4714" y="0"/>
                                    </p:animMotion>
                                  </p:childTnLst>
                                </p:cTn>
                              </p:par>
                              <p:par>
                                <p:cTn id="30" presetID="10" presetClass="entr" presetSubtype="0" fill="hold" grpId="0" nodeType="withEffect">
                                  <p:stCondLst>
                                    <p:cond delay="500"/>
                                  </p:stCondLst>
                                  <p:childTnLst>
                                    <p:set>
                                      <p:cBhvr>
                                        <p:cTn id="31" dur="1" fill="hold">
                                          <p:stCondLst>
                                            <p:cond delay="0"/>
                                          </p:stCondLst>
                                        </p:cTn>
                                        <p:tgtEl>
                                          <p:spTgt spid="12">
                                            <p:txEl>
                                              <p:pRg st="0" end="0"/>
                                            </p:txEl>
                                          </p:spTgt>
                                        </p:tgtEl>
                                        <p:attrNameLst>
                                          <p:attrName>style.visibility</p:attrName>
                                        </p:attrNameLst>
                                      </p:cBhvr>
                                      <p:to>
                                        <p:strVal val="visible"/>
                                      </p:to>
                                    </p:set>
                                    <p:animEffect transition="in" filter="fade">
                                      <p:cBhvr>
                                        <p:cTn id="32"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P spid="11" grpId="0"/>
      <p:bldP spid="11" grpId="1"/>
      <p:bldP spid="12" grpId="0" build="p">
        <p:tmplLst>
          <p:tmpl lvl="1">
            <p:tnLst>
              <p:par>
                <p:cTn presetID="10" presetClass="entr" presetSubtype="0" fill="hold" nodeType="withEffect">
                  <p:stCondLst>
                    <p:cond delay="50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animBg="1"/>
      <p:bldP spid="14" grpId="0" animBg="1"/>
      <p:bldP spid="15"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03E9B5DC-BA59-4EE0-907F-F3527677ED53}" type="datetimeFigureOut">
              <a:rPr lang="zh-CN" altLang="en-US" smtClean="0"/>
              <a:t>2020/11/14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C4DBD86-DD9B-4C80-827E-B61E3644BA7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CFE"/>
        </a:solidFill>
        <a:effectLst/>
      </p:bgPr>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blipFill dpi="0" rotWithShape="1">
            <a:blip r:embed="rId9">
              <a:alphaModFix amt="60000"/>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文本框 18"/>
          <p:cNvSpPr txBox="1"/>
          <p:nvPr userDrawn="1"/>
        </p:nvSpPr>
        <p:spPr>
          <a:xfrm>
            <a:off x="4318000" y="2971800"/>
            <a:ext cx="3556000" cy="22987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感谢您下载包图网平台上提供的</a:t>
            </a:r>
            <a:r>
              <a:rPr kumimoji="0" lang="en-US" altLang="zh-CN"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PPT</a:t>
            </a:r>
            <a:r>
              <a:rPr kumimoji="0" lang="zh-CN" altLang="en-US"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作品，为了您和包图网以及原创作者的利益，请勿复制、传播、销售，否则将承担法律责任！包图网将对作品进行维权，按照传播下载次数进行十倍的索取赔偿！</a:t>
            </a:r>
          </a:p>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6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ibaotu.com</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9" Type="http://schemas.openxmlformats.org/officeDocument/2006/relationships/notesSlide" Target="../notesSlides/notesSlide1.xml"/><Relationship Id="rId3" Type="http://schemas.openxmlformats.org/officeDocument/2006/relationships/tags" Target="../tags/tag3.xml"/><Relationship Id="rId21" Type="http://schemas.openxmlformats.org/officeDocument/2006/relationships/tags" Target="../tags/tag21.xml"/><Relationship Id="rId34" Type="http://schemas.openxmlformats.org/officeDocument/2006/relationships/tags" Target="../tags/tag34.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slideLayout" Target="../slideLayouts/slideLayout1.xml"/><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tags" Target="../tags/tag20.xml"/><Relationship Id="rId29" Type="http://schemas.openxmlformats.org/officeDocument/2006/relationships/tags" Target="../tags/tag29.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tags" Target="../tags/tag35.xml"/><Relationship Id="rId40" Type="http://schemas.openxmlformats.org/officeDocument/2006/relationships/image" Target="../media/image2.png"/><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audio" Target="../media/media1.mp3"/><Relationship Id="rId10" Type="http://schemas.openxmlformats.org/officeDocument/2006/relationships/tags" Target="../tags/tag10.xml"/><Relationship Id="rId19" Type="http://schemas.openxmlformats.org/officeDocument/2006/relationships/tags" Target="../tags/tag19.xml"/><Relationship Id="rId31" Type="http://schemas.openxmlformats.org/officeDocument/2006/relationships/tags" Target="../tags/tag31.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microsoft.com/office/2007/relationships/media" Target="../media/media1.mp3"/></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7.xml"/><Relationship Id="rId4" Type="http://schemas.openxmlformats.org/officeDocument/2006/relationships/image" Target="../media/image17.jp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tags" Target="../tags/tag43.xml"/><Relationship Id="rId13" Type="http://schemas.openxmlformats.org/officeDocument/2006/relationships/tags" Target="../tags/tag48.xml"/><Relationship Id="rId18" Type="http://schemas.openxmlformats.org/officeDocument/2006/relationships/tags" Target="../tags/tag53.xml"/><Relationship Id="rId26" Type="http://schemas.openxmlformats.org/officeDocument/2006/relationships/tags" Target="../tags/tag61.xml"/><Relationship Id="rId3" Type="http://schemas.openxmlformats.org/officeDocument/2006/relationships/tags" Target="../tags/tag38.xml"/><Relationship Id="rId21" Type="http://schemas.openxmlformats.org/officeDocument/2006/relationships/tags" Target="../tags/tag56.xml"/><Relationship Id="rId34" Type="http://schemas.openxmlformats.org/officeDocument/2006/relationships/tags" Target="../tags/tag69.xml"/><Relationship Id="rId7" Type="http://schemas.openxmlformats.org/officeDocument/2006/relationships/tags" Target="../tags/tag42.xml"/><Relationship Id="rId12" Type="http://schemas.openxmlformats.org/officeDocument/2006/relationships/tags" Target="../tags/tag47.xml"/><Relationship Id="rId17" Type="http://schemas.openxmlformats.org/officeDocument/2006/relationships/tags" Target="../tags/tag52.xml"/><Relationship Id="rId25" Type="http://schemas.openxmlformats.org/officeDocument/2006/relationships/tags" Target="../tags/tag60.xml"/><Relationship Id="rId33" Type="http://schemas.openxmlformats.org/officeDocument/2006/relationships/tags" Target="../tags/tag68.xml"/><Relationship Id="rId2" Type="http://schemas.openxmlformats.org/officeDocument/2006/relationships/tags" Target="../tags/tag37.xml"/><Relationship Id="rId16" Type="http://schemas.openxmlformats.org/officeDocument/2006/relationships/tags" Target="../tags/tag51.xml"/><Relationship Id="rId20" Type="http://schemas.openxmlformats.org/officeDocument/2006/relationships/tags" Target="../tags/tag55.xml"/><Relationship Id="rId29" Type="http://schemas.openxmlformats.org/officeDocument/2006/relationships/tags" Target="../tags/tag64.xml"/><Relationship Id="rId1" Type="http://schemas.openxmlformats.org/officeDocument/2006/relationships/tags" Target="../tags/tag36.xml"/><Relationship Id="rId6" Type="http://schemas.openxmlformats.org/officeDocument/2006/relationships/tags" Target="../tags/tag41.xml"/><Relationship Id="rId11" Type="http://schemas.openxmlformats.org/officeDocument/2006/relationships/tags" Target="../tags/tag46.xml"/><Relationship Id="rId24" Type="http://schemas.openxmlformats.org/officeDocument/2006/relationships/tags" Target="../tags/tag59.xml"/><Relationship Id="rId32" Type="http://schemas.openxmlformats.org/officeDocument/2006/relationships/tags" Target="../tags/tag67.xml"/><Relationship Id="rId5" Type="http://schemas.openxmlformats.org/officeDocument/2006/relationships/tags" Target="../tags/tag40.xml"/><Relationship Id="rId15" Type="http://schemas.openxmlformats.org/officeDocument/2006/relationships/tags" Target="../tags/tag50.xml"/><Relationship Id="rId23" Type="http://schemas.openxmlformats.org/officeDocument/2006/relationships/tags" Target="../tags/tag58.xml"/><Relationship Id="rId28" Type="http://schemas.openxmlformats.org/officeDocument/2006/relationships/tags" Target="../tags/tag63.xml"/><Relationship Id="rId36" Type="http://schemas.openxmlformats.org/officeDocument/2006/relationships/notesSlide" Target="../notesSlides/notesSlide2.xml"/><Relationship Id="rId10" Type="http://schemas.openxmlformats.org/officeDocument/2006/relationships/tags" Target="../tags/tag45.xml"/><Relationship Id="rId19" Type="http://schemas.openxmlformats.org/officeDocument/2006/relationships/tags" Target="../tags/tag54.xml"/><Relationship Id="rId31" Type="http://schemas.openxmlformats.org/officeDocument/2006/relationships/tags" Target="../tags/tag66.xml"/><Relationship Id="rId4" Type="http://schemas.openxmlformats.org/officeDocument/2006/relationships/tags" Target="../tags/tag39.xml"/><Relationship Id="rId9" Type="http://schemas.openxmlformats.org/officeDocument/2006/relationships/tags" Target="../tags/tag44.xml"/><Relationship Id="rId14" Type="http://schemas.openxmlformats.org/officeDocument/2006/relationships/tags" Target="../tags/tag49.xml"/><Relationship Id="rId22" Type="http://schemas.openxmlformats.org/officeDocument/2006/relationships/tags" Target="../tags/tag57.xml"/><Relationship Id="rId27" Type="http://schemas.openxmlformats.org/officeDocument/2006/relationships/tags" Target="../tags/tag62.xml"/><Relationship Id="rId30" Type="http://schemas.openxmlformats.org/officeDocument/2006/relationships/tags" Target="../tags/tag65.xml"/><Relationship Id="rId35"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1" name="PA_组合 110"/>
          <p:cNvGrpSpPr/>
          <p:nvPr>
            <p:custDataLst>
              <p:tags r:id="rId1"/>
            </p:custDataLst>
          </p:nvPr>
        </p:nvGrpSpPr>
        <p:grpSpPr>
          <a:xfrm>
            <a:off x="13342" y="-6301"/>
            <a:ext cx="4788918" cy="6861082"/>
            <a:chOff x="441028" y="108253"/>
            <a:chExt cx="4654180" cy="6678233"/>
          </a:xfrm>
        </p:grpSpPr>
        <p:cxnSp>
          <p:nvCxnSpPr>
            <p:cNvPr id="112" name="直接连接符 111"/>
            <p:cNvCxnSpPr/>
            <p:nvPr userDrawn="1"/>
          </p:nvCxnSpPr>
          <p:spPr>
            <a:xfrm>
              <a:off x="1397000" y="109248"/>
              <a:ext cx="3698208" cy="2003942"/>
            </a:xfrm>
            <a:prstGeom prst="line">
              <a:avLst/>
            </a:prstGeom>
            <a:ln w="12700" cap="rnd">
              <a:gradFill>
                <a:gsLst>
                  <a:gs pos="60000">
                    <a:srgbClr val="FFFFFF">
                      <a:alpha val="60000"/>
                    </a:srgbClr>
                  </a:gs>
                  <a:gs pos="0">
                    <a:schemeClr val="bg1">
                      <a:alpha val="9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userDrawn="1"/>
          </p:nvCxnSpPr>
          <p:spPr>
            <a:xfrm>
              <a:off x="441030" y="975564"/>
              <a:ext cx="4034133" cy="2193086"/>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userDrawn="1"/>
          </p:nvCxnSpPr>
          <p:spPr>
            <a:xfrm>
              <a:off x="441030" y="2325338"/>
              <a:ext cx="4259152" cy="2315413"/>
            </a:xfrm>
            <a:prstGeom prst="line">
              <a:avLst/>
            </a:prstGeom>
            <a:ln w="12700" cap="rnd">
              <a:gradFill>
                <a:gsLst>
                  <a:gs pos="60000">
                    <a:srgbClr val="FFFFFF">
                      <a:alpha val="60000"/>
                    </a:srgbClr>
                  </a:gs>
                  <a:gs pos="0">
                    <a:schemeClr val="bg1">
                      <a:alpha val="9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userDrawn="1"/>
          </p:nvCxnSpPr>
          <p:spPr>
            <a:xfrm>
              <a:off x="441030" y="3668759"/>
              <a:ext cx="4338247" cy="2358412"/>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userDrawn="1"/>
          </p:nvCxnSpPr>
          <p:spPr>
            <a:xfrm>
              <a:off x="442776" y="5064209"/>
              <a:ext cx="3204537" cy="1722277"/>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userDrawn="1"/>
          </p:nvCxnSpPr>
          <p:spPr>
            <a:xfrm>
              <a:off x="441030" y="6380062"/>
              <a:ext cx="754357" cy="405429"/>
            </a:xfrm>
            <a:prstGeom prst="line">
              <a:avLst/>
            </a:prstGeom>
            <a:ln w="12700" cap="rnd">
              <a:gradFill>
                <a:gsLst>
                  <a:gs pos="60000">
                    <a:srgbClr val="FFFFFF">
                      <a:alpha val="60000"/>
                    </a:srgbClr>
                  </a:gs>
                  <a:gs pos="0">
                    <a:schemeClr val="bg1">
                      <a:alpha val="7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userDrawn="1"/>
          </p:nvCxnSpPr>
          <p:spPr>
            <a:xfrm flipV="1">
              <a:off x="441030" y="935237"/>
              <a:ext cx="4034131" cy="2248000"/>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userDrawn="1"/>
          </p:nvCxnSpPr>
          <p:spPr>
            <a:xfrm flipV="1">
              <a:off x="441030" y="2083389"/>
              <a:ext cx="4314751" cy="2404374"/>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userDrawn="1"/>
          </p:nvCxnSpPr>
          <p:spPr>
            <a:xfrm flipV="1">
              <a:off x="441028" y="3440258"/>
              <a:ext cx="4425082" cy="2465854"/>
            </a:xfrm>
            <a:prstGeom prst="line">
              <a:avLst/>
            </a:prstGeom>
            <a:ln w="12700" cap="rnd">
              <a:gradFill>
                <a:gsLst>
                  <a:gs pos="60000">
                    <a:srgbClr val="FFFFFF">
                      <a:alpha val="50000"/>
                    </a:srgbClr>
                  </a:gs>
                  <a:gs pos="0">
                    <a:schemeClr val="bg1">
                      <a:alpha val="8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userDrawn="1"/>
          </p:nvCxnSpPr>
          <p:spPr>
            <a:xfrm flipV="1">
              <a:off x="1261223" y="4797682"/>
              <a:ext cx="3567204" cy="1987809"/>
            </a:xfrm>
            <a:prstGeom prst="line">
              <a:avLst/>
            </a:prstGeom>
            <a:ln w="12700" cap="rnd">
              <a:gradFill>
                <a:gsLst>
                  <a:gs pos="60000">
                    <a:srgbClr val="FFFFFF">
                      <a:alpha val="60000"/>
                    </a:srgbClr>
                  </a:gs>
                  <a:gs pos="0">
                    <a:schemeClr val="bg1">
                      <a:alpha val="7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userDrawn="1"/>
          </p:nvCxnSpPr>
          <p:spPr>
            <a:xfrm flipV="1">
              <a:off x="441028" y="108253"/>
              <a:ext cx="3103433" cy="1729372"/>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userDrawn="1"/>
          </p:nvCxnSpPr>
          <p:spPr>
            <a:xfrm flipV="1">
              <a:off x="441030" y="111253"/>
              <a:ext cx="682160" cy="377986"/>
            </a:xfrm>
            <a:prstGeom prst="line">
              <a:avLst/>
            </a:prstGeom>
            <a:ln w="12700" cap="rnd">
              <a:gradFill>
                <a:gsLst>
                  <a:gs pos="60000">
                    <a:srgbClr val="FFFFFF">
                      <a:alpha val="60000"/>
                    </a:srgbClr>
                  </a:gs>
                  <a:gs pos="0">
                    <a:schemeClr val="bg1">
                      <a:alpha val="7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userDrawn="1"/>
          </p:nvCxnSpPr>
          <p:spPr>
            <a:xfrm>
              <a:off x="1206647" y="109248"/>
              <a:ext cx="0" cy="6677238"/>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userDrawn="1"/>
          </p:nvCxnSpPr>
          <p:spPr>
            <a:xfrm>
              <a:off x="3676895" y="108253"/>
              <a:ext cx="0" cy="6678233"/>
            </a:xfrm>
            <a:prstGeom prst="line">
              <a:avLst/>
            </a:prstGeom>
            <a:ln w="12700" cap="rnd">
              <a:gradFill>
                <a:gsLst>
                  <a:gs pos="60000">
                    <a:srgbClr val="FFFFFF">
                      <a:alpha val="60000"/>
                    </a:srgbClr>
                  </a:gs>
                  <a:gs pos="0">
                    <a:schemeClr val="bg1">
                      <a:alpha val="7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126" name="PA_弧形 125"/>
          <p:cNvSpPr/>
          <p:nvPr>
            <p:custDataLst>
              <p:tags r:id="rId2"/>
            </p:custDataLst>
          </p:nvPr>
        </p:nvSpPr>
        <p:spPr>
          <a:xfrm>
            <a:off x="10058075" y="4736759"/>
            <a:ext cx="4767943" cy="4767943"/>
          </a:xfrm>
          <a:prstGeom prst="arc">
            <a:avLst>
              <a:gd name="adj1" fmla="val 15964885"/>
              <a:gd name="adj2" fmla="val 15860599"/>
            </a:avLst>
          </a:prstGeom>
          <a:ln>
            <a:solidFill>
              <a:schemeClr val="bg1">
                <a:lumMod val="75000"/>
              </a:schemeClr>
            </a:solidFill>
            <a:headEnd type="none"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rgbClr val="000000"/>
              </a:solidFill>
              <a:cs typeface="+mn-ea"/>
              <a:sym typeface="+mn-lt"/>
            </a:endParaRPr>
          </a:p>
        </p:txBody>
      </p:sp>
      <p:grpSp>
        <p:nvGrpSpPr>
          <p:cNvPr id="8" name="PA_组合 7"/>
          <p:cNvGrpSpPr/>
          <p:nvPr>
            <p:custDataLst>
              <p:tags r:id="rId3"/>
            </p:custDataLst>
          </p:nvPr>
        </p:nvGrpSpPr>
        <p:grpSpPr>
          <a:xfrm>
            <a:off x="2503222" y="5279067"/>
            <a:ext cx="587486" cy="1728000"/>
            <a:chOff x="8085157" y="5279067"/>
            <a:chExt cx="587486" cy="1728000"/>
          </a:xfrm>
        </p:grpSpPr>
        <p:sp>
          <p:nvSpPr>
            <p:cNvPr id="49" name="等腰三角形 9_4"/>
            <p:cNvSpPr/>
            <p:nvPr/>
          </p:nvSpPr>
          <p:spPr>
            <a:xfrm rot="10800000">
              <a:off x="8085157" y="5546117"/>
              <a:ext cx="587486" cy="1460950"/>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50" name="椭圆 49"/>
            <p:cNvSpPr>
              <a:spLocks noChangeAspect="1"/>
            </p:cNvSpPr>
            <p:nvPr/>
          </p:nvSpPr>
          <p:spPr>
            <a:xfrm>
              <a:off x="8111847" y="5279067"/>
              <a:ext cx="534106" cy="534099"/>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9" name="PA_组合 8"/>
          <p:cNvGrpSpPr/>
          <p:nvPr>
            <p:custDataLst>
              <p:tags r:id="rId4"/>
            </p:custDataLst>
          </p:nvPr>
        </p:nvGrpSpPr>
        <p:grpSpPr>
          <a:xfrm>
            <a:off x="2310064" y="3435106"/>
            <a:ext cx="807500" cy="2304000"/>
            <a:chOff x="7891999" y="3435106"/>
            <a:chExt cx="807500" cy="2304000"/>
          </a:xfrm>
        </p:grpSpPr>
        <p:sp>
          <p:nvSpPr>
            <p:cNvPr id="73" name="等腰三角形 9_6"/>
            <p:cNvSpPr/>
            <p:nvPr/>
          </p:nvSpPr>
          <p:spPr>
            <a:xfrm rot="10800000">
              <a:off x="7891999" y="3791172"/>
              <a:ext cx="807500" cy="1947934"/>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74" name="椭圆 73"/>
            <p:cNvSpPr>
              <a:spLocks noChangeAspect="1"/>
            </p:cNvSpPr>
            <p:nvPr/>
          </p:nvSpPr>
          <p:spPr>
            <a:xfrm>
              <a:off x="7939684" y="3435106"/>
              <a:ext cx="712133" cy="712132"/>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0" name="PA_组合 9"/>
          <p:cNvGrpSpPr/>
          <p:nvPr>
            <p:custDataLst>
              <p:tags r:id="rId5"/>
            </p:custDataLst>
          </p:nvPr>
        </p:nvGrpSpPr>
        <p:grpSpPr>
          <a:xfrm>
            <a:off x="3348964" y="5019598"/>
            <a:ext cx="771066" cy="2268000"/>
            <a:chOff x="8930899" y="5019598"/>
            <a:chExt cx="771066" cy="2268000"/>
          </a:xfrm>
        </p:grpSpPr>
        <p:sp>
          <p:nvSpPr>
            <p:cNvPr id="58" name="等腰三角形 9_8"/>
            <p:cNvSpPr/>
            <p:nvPr/>
          </p:nvSpPr>
          <p:spPr>
            <a:xfrm rot="10800000">
              <a:off x="8930899" y="5370100"/>
              <a:ext cx="771066" cy="1917498"/>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59" name="椭圆 58"/>
            <p:cNvSpPr>
              <a:spLocks noChangeAspect="1"/>
            </p:cNvSpPr>
            <p:nvPr/>
          </p:nvSpPr>
          <p:spPr>
            <a:xfrm>
              <a:off x="8965930" y="5019598"/>
              <a:ext cx="701006" cy="701005"/>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1" name="PA_组合 10"/>
          <p:cNvGrpSpPr/>
          <p:nvPr>
            <p:custDataLst>
              <p:tags r:id="rId6"/>
            </p:custDataLst>
          </p:nvPr>
        </p:nvGrpSpPr>
        <p:grpSpPr>
          <a:xfrm>
            <a:off x="616079" y="3951156"/>
            <a:ext cx="786986" cy="2124000"/>
            <a:chOff x="6198014" y="3951156"/>
            <a:chExt cx="786986" cy="2124000"/>
          </a:xfrm>
        </p:grpSpPr>
        <p:sp>
          <p:nvSpPr>
            <p:cNvPr id="64" name="等腰三角形 9_10"/>
            <p:cNvSpPr/>
            <p:nvPr/>
          </p:nvSpPr>
          <p:spPr>
            <a:xfrm rot="10800000">
              <a:off x="6198014" y="4279404"/>
              <a:ext cx="786986" cy="1795752"/>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65" name="椭圆 64"/>
            <p:cNvSpPr>
              <a:spLocks noChangeAspect="1"/>
            </p:cNvSpPr>
            <p:nvPr/>
          </p:nvSpPr>
          <p:spPr>
            <a:xfrm>
              <a:off x="6263259" y="3951156"/>
              <a:ext cx="656498" cy="656497"/>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2" name="PA_组合 11"/>
          <p:cNvGrpSpPr/>
          <p:nvPr>
            <p:custDataLst>
              <p:tags r:id="rId7"/>
            </p:custDataLst>
          </p:nvPr>
        </p:nvGrpSpPr>
        <p:grpSpPr>
          <a:xfrm>
            <a:off x="2909604" y="3705321"/>
            <a:ext cx="1248391" cy="3672000"/>
            <a:chOff x="8491539" y="3705321"/>
            <a:chExt cx="1248391" cy="3672000"/>
          </a:xfrm>
        </p:grpSpPr>
        <p:sp>
          <p:nvSpPr>
            <p:cNvPr id="13" name="等腰三角形 9_12"/>
            <p:cNvSpPr/>
            <p:nvPr/>
          </p:nvSpPr>
          <p:spPr>
            <a:xfrm rot="10800000">
              <a:off x="8491539" y="4272801"/>
              <a:ext cx="1248391" cy="3104520"/>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4" name="椭圆 13"/>
            <p:cNvSpPr>
              <a:spLocks noChangeAspect="1"/>
            </p:cNvSpPr>
            <p:nvPr/>
          </p:nvSpPr>
          <p:spPr>
            <a:xfrm>
              <a:off x="8548254" y="3705321"/>
              <a:ext cx="1134960" cy="1134960"/>
            </a:xfrm>
            <a:prstGeom prst="cube">
              <a:avLst/>
            </a:prstGeom>
            <a:gradFill>
              <a:gsLst>
                <a:gs pos="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33" name="PA_组合 32"/>
          <p:cNvGrpSpPr/>
          <p:nvPr>
            <p:custDataLst>
              <p:tags r:id="rId8"/>
            </p:custDataLst>
          </p:nvPr>
        </p:nvGrpSpPr>
        <p:grpSpPr>
          <a:xfrm>
            <a:off x="2096271" y="4173322"/>
            <a:ext cx="905695" cy="2664001"/>
            <a:chOff x="7678206" y="4173322"/>
            <a:chExt cx="905695" cy="2664001"/>
          </a:xfrm>
        </p:grpSpPr>
        <p:sp>
          <p:nvSpPr>
            <p:cNvPr id="16" name="等腰三角形 9_14"/>
            <p:cNvSpPr/>
            <p:nvPr/>
          </p:nvSpPr>
          <p:spPr>
            <a:xfrm rot="10800000">
              <a:off x="7678206" y="4585024"/>
              <a:ext cx="905695" cy="225229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7" name="椭圆 16"/>
            <p:cNvSpPr>
              <a:spLocks noChangeAspect="1"/>
            </p:cNvSpPr>
            <p:nvPr/>
          </p:nvSpPr>
          <p:spPr>
            <a:xfrm>
              <a:off x="7719353" y="4173322"/>
              <a:ext cx="823402" cy="823403"/>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39" name="PA_组合 38"/>
          <p:cNvGrpSpPr/>
          <p:nvPr>
            <p:custDataLst>
              <p:tags r:id="rId9"/>
            </p:custDataLst>
          </p:nvPr>
        </p:nvGrpSpPr>
        <p:grpSpPr>
          <a:xfrm>
            <a:off x="2576833" y="4511565"/>
            <a:ext cx="942412" cy="2772000"/>
            <a:chOff x="8158768" y="4511565"/>
            <a:chExt cx="942412" cy="2772000"/>
          </a:xfrm>
        </p:grpSpPr>
        <p:sp>
          <p:nvSpPr>
            <p:cNvPr id="19" name="等腰三角形 9_16"/>
            <p:cNvSpPr/>
            <p:nvPr/>
          </p:nvSpPr>
          <p:spPr>
            <a:xfrm rot="10800000">
              <a:off x="8158768" y="4939957"/>
              <a:ext cx="942412" cy="2343608"/>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0" name="椭圆 19"/>
            <p:cNvSpPr>
              <a:spLocks noChangeAspect="1"/>
            </p:cNvSpPr>
            <p:nvPr/>
          </p:nvSpPr>
          <p:spPr>
            <a:xfrm>
              <a:off x="8201583" y="4511565"/>
              <a:ext cx="856783" cy="856784"/>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75" name="PA_组合 74"/>
          <p:cNvGrpSpPr/>
          <p:nvPr>
            <p:custDataLst>
              <p:tags r:id="rId10"/>
            </p:custDataLst>
          </p:nvPr>
        </p:nvGrpSpPr>
        <p:grpSpPr>
          <a:xfrm>
            <a:off x="5727476" y="6011164"/>
            <a:ext cx="715902" cy="1980000"/>
            <a:chOff x="11309411" y="6011164"/>
            <a:chExt cx="715902" cy="1980000"/>
          </a:xfrm>
        </p:grpSpPr>
        <p:sp>
          <p:nvSpPr>
            <p:cNvPr id="28" name="等腰三角形 9_18"/>
            <p:cNvSpPr/>
            <p:nvPr/>
          </p:nvSpPr>
          <p:spPr>
            <a:xfrm rot="10800000">
              <a:off x="11309411" y="6317158"/>
              <a:ext cx="715902" cy="1674006"/>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9" name="椭圆 28"/>
            <p:cNvSpPr>
              <a:spLocks noChangeAspect="1"/>
            </p:cNvSpPr>
            <p:nvPr/>
          </p:nvSpPr>
          <p:spPr>
            <a:xfrm>
              <a:off x="11361368" y="6011164"/>
              <a:ext cx="611990" cy="611988"/>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96" name="PA_组合 95"/>
          <p:cNvGrpSpPr/>
          <p:nvPr>
            <p:custDataLst>
              <p:tags r:id="rId11"/>
            </p:custDataLst>
          </p:nvPr>
        </p:nvGrpSpPr>
        <p:grpSpPr>
          <a:xfrm>
            <a:off x="3690802" y="6173657"/>
            <a:ext cx="868978" cy="2556000"/>
            <a:chOff x="9272737" y="6173657"/>
            <a:chExt cx="868978" cy="2556000"/>
          </a:xfrm>
        </p:grpSpPr>
        <p:sp>
          <p:nvSpPr>
            <p:cNvPr id="31" name="等腰三角形 9_20"/>
            <p:cNvSpPr/>
            <p:nvPr/>
          </p:nvSpPr>
          <p:spPr>
            <a:xfrm rot="10800000">
              <a:off x="9272737" y="6568668"/>
              <a:ext cx="868978" cy="216098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2" name="椭圆 31"/>
            <p:cNvSpPr>
              <a:spLocks noChangeAspect="1"/>
            </p:cNvSpPr>
            <p:nvPr/>
          </p:nvSpPr>
          <p:spPr>
            <a:xfrm>
              <a:off x="9312216" y="6173657"/>
              <a:ext cx="790021" cy="790021"/>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97" name="PA_组合 96"/>
          <p:cNvGrpSpPr/>
          <p:nvPr>
            <p:custDataLst>
              <p:tags r:id="rId12"/>
            </p:custDataLst>
          </p:nvPr>
        </p:nvGrpSpPr>
        <p:grpSpPr>
          <a:xfrm>
            <a:off x="2882408" y="5649322"/>
            <a:ext cx="1174957" cy="3455999"/>
            <a:chOff x="8447464" y="5580235"/>
            <a:chExt cx="1174957" cy="3455999"/>
          </a:xfrm>
        </p:grpSpPr>
        <p:sp>
          <p:nvSpPr>
            <p:cNvPr id="40" name="等腰三角形 9_22"/>
            <p:cNvSpPr/>
            <p:nvPr/>
          </p:nvSpPr>
          <p:spPr>
            <a:xfrm rot="10800000">
              <a:off x="8447464" y="6114333"/>
              <a:ext cx="1174957" cy="2921901"/>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41" name="椭圆 40"/>
            <p:cNvSpPr>
              <a:spLocks noChangeAspect="1"/>
            </p:cNvSpPr>
            <p:nvPr/>
          </p:nvSpPr>
          <p:spPr>
            <a:xfrm>
              <a:off x="8500844" y="5580235"/>
              <a:ext cx="1068199" cy="1068198"/>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98" name="PA_组合 97"/>
          <p:cNvGrpSpPr/>
          <p:nvPr>
            <p:custDataLst>
              <p:tags r:id="rId13"/>
            </p:custDataLst>
          </p:nvPr>
        </p:nvGrpSpPr>
        <p:grpSpPr>
          <a:xfrm>
            <a:off x="131430" y="4642065"/>
            <a:ext cx="1358547" cy="3996000"/>
            <a:chOff x="5713365" y="4642065"/>
            <a:chExt cx="1358547" cy="3996000"/>
          </a:xfrm>
        </p:grpSpPr>
        <p:sp>
          <p:nvSpPr>
            <p:cNvPr id="43" name="等腰三角形 9_24"/>
            <p:cNvSpPr/>
            <p:nvPr/>
          </p:nvSpPr>
          <p:spPr>
            <a:xfrm rot="10800000">
              <a:off x="5713365" y="5259617"/>
              <a:ext cx="1358547" cy="3378448"/>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44" name="椭圆 43"/>
            <p:cNvSpPr>
              <a:spLocks noChangeAspect="1"/>
            </p:cNvSpPr>
            <p:nvPr/>
          </p:nvSpPr>
          <p:spPr>
            <a:xfrm>
              <a:off x="5775086" y="4642065"/>
              <a:ext cx="1235107" cy="1235104"/>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99" name="PA_组合 98"/>
          <p:cNvGrpSpPr/>
          <p:nvPr>
            <p:custDataLst>
              <p:tags r:id="rId14"/>
            </p:custDataLst>
          </p:nvPr>
        </p:nvGrpSpPr>
        <p:grpSpPr>
          <a:xfrm>
            <a:off x="1564673" y="5004310"/>
            <a:ext cx="820027" cy="2412000"/>
            <a:chOff x="7146608" y="5004310"/>
            <a:chExt cx="820027" cy="2412000"/>
          </a:xfrm>
        </p:grpSpPr>
        <p:sp>
          <p:nvSpPr>
            <p:cNvPr id="46" name="等腰三角形 9_26"/>
            <p:cNvSpPr/>
            <p:nvPr/>
          </p:nvSpPr>
          <p:spPr>
            <a:xfrm rot="10800000">
              <a:off x="7146608" y="5377067"/>
              <a:ext cx="820027" cy="2039243"/>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47" name="椭圆 46"/>
            <p:cNvSpPr>
              <a:spLocks noChangeAspect="1"/>
            </p:cNvSpPr>
            <p:nvPr/>
          </p:nvSpPr>
          <p:spPr>
            <a:xfrm>
              <a:off x="7183863" y="5004310"/>
              <a:ext cx="745518" cy="745513"/>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00" name="PA_组合 99"/>
          <p:cNvGrpSpPr/>
          <p:nvPr>
            <p:custDataLst>
              <p:tags r:id="rId15"/>
            </p:custDataLst>
          </p:nvPr>
        </p:nvGrpSpPr>
        <p:grpSpPr>
          <a:xfrm>
            <a:off x="1384015" y="4426151"/>
            <a:ext cx="879620" cy="2555999"/>
            <a:chOff x="6965950" y="4426151"/>
            <a:chExt cx="879620" cy="2555999"/>
          </a:xfrm>
        </p:grpSpPr>
        <p:sp>
          <p:nvSpPr>
            <p:cNvPr id="61" name="等腰三角形 9_28"/>
            <p:cNvSpPr/>
            <p:nvPr/>
          </p:nvSpPr>
          <p:spPr>
            <a:xfrm rot="10800000">
              <a:off x="6965950" y="4821161"/>
              <a:ext cx="879620" cy="216098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62" name="椭圆 61"/>
            <p:cNvSpPr>
              <a:spLocks noChangeAspect="1"/>
            </p:cNvSpPr>
            <p:nvPr/>
          </p:nvSpPr>
          <p:spPr>
            <a:xfrm>
              <a:off x="7010750" y="4426151"/>
              <a:ext cx="790022" cy="790021"/>
            </a:xfrm>
            <a:prstGeom prst="cube">
              <a:avLst/>
            </a:prstGeom>
            <a:gradFill>
              <a:gsLst>
                <a:gs pos="1000">
                  <a:schemeClr val="accent1">
                    <a:lumMod val="20000"/>
                    <a:lumOff val="80000"/>
                  </a:schemeClr>
                </a:gs>
                <a:gs pos="60000">
                  <a:schemeClr val="accent1">
                    <a:lumMod val="75000"/>
                  </a:schemeClr>
                </a:gs>
                <a:gs pos="100000">
                  <a:schemeClr val="accent1">
                    <a:lumMod val="50000"/>
                  </a:schemeClr>
                </a:gs>
              </a:gsLst>
              <a:lin ang="5400000" scaled="1"/>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01" name="PA_组合 100"/>
          <p:cNvGrpSpPr/>
          <p:nvPr>
            <p:custDataLst>
              <p:tags r:id="rId16"/>
            </p:custDataLst>
          </p:nvPr>
        </p:nvGrpSpPr>
        <p:grpSpPr>
          <a:xfrm>
            <a:off x="4991525" y="4642065"/>
            <a:ext cx="525546" cy="1331996"/>
            <a:chOff x="10573460" y="4642065"/>
            <a:chExt cx="525546" cy="1331996"/>
          </a:xfrm>
        </p:grpSpPr>
        <p:sp>
          <p:nvSpPr>
            <p:cNvPr id="67" name="等腰三角形 9_30"/>
            <p:cNvSpPr/>
            <p:nvPr/>
          </p:nvSpPr>
          <p:spPr>
            <a:xfrm rot="10800000">
              <a:off x="10573460" y="4847912"/>
              <a:ext cx="525546" cy="112614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68" name="椭圆 67"/>
            <p:cNvSpPr>
              <a:spLocks noChangeAspect="1"/>
            </p:cNvSpPr>
            <p:nvPr/>
          </p:nvSpPr>
          <p:spPr>
            <a:xfrm>
              <a:off x="10630379" y="4642065"/>
              <a:ext cx="411710" cy="411701"/>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02" name="PA_组合 101"/>
          <p:cNvGrpSpPr/>
          <p:nvPr>
            <p:custDataLst>
              <p:tags r:id="rId17"/>
            </p:custDataLst>
          </p:nvPr>
        </p:nvGrpSpPr>
        <p:grpSpPr>
          <a:xfrm>
            <a:off x="4139412" y="4036519"/>
            <a:ext cx="715672" cy="1980000"/>
            <a:chOff x="9721347" y="4036519"/>
            <a:chExt cx="715672" cy="1980000"/>
          </a:xfrm>
        </p:grpSpPr>
        <p:sp>
          <p:nvSpPr>
            <p:cNvPr id="70" name="等腰三角形 9_32"/>
            <p:cNvSpPr/>
            <p:nvPr/>
          </p:nvSpPr>
          <p:spPr>
            <a:xfrm rot="10800000">
              <a:off x="9721347" y="4342513"/>
              <a:ext cx="715672" cy="1674006"/>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71" name="椭圆 70"/>
            <p:cNvSpPr>
              <a:spLocks noChangeAspect="1"/>
            </p:cNvSpPr>
            <p:nvPr/>
          </p:nvSpPr>
          <p:spPr>
            <a:xfrm>
              <a:off x="9773189" y="4036519"/>
              <a:ext cx="611990" cy="611988"/>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27" name="PA_组合 126"/>
          <p:cNvGrpSpPr/>
          <p:nvPr>
            <p:custDataLst>
              <p:tags r:id="rId18"/>
            </p:custDataLst>
          </p:nvPr>
        </p:nvGrpSpPr>
        <p:grpSpPr>
          <a:xfrm>
            <a:off x="1515357" y="3424240"/>
            <a:ext cx="1077041" cy="3167998"/>
            <a:chOff x="7097292" y="3424240"/>
            <a:chExt cx="1077041" cy="3167998"/>
          </a:xfrm>
        </p:grpSpPr>
        <p:sp>
          <p:nvSpPr>
            <p:cNvPr id="76" name="等腰三角形 9_34"/>
            <p:cNvSpPr/>
            <p:nvPr/>
          </p:nvSpPr>
          <p:spPr>
            <a:xfrm rot="10800000">
              <a:off x="7097292" y="3913829"/>
              <a:ext cx="1077041" cy="267840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77" name="椭圆 76"/>
            <p:cNvSpPr>
              <a:spLocks noChangeAspect="1"/>
            </p:cNvSpPr>
            <p:nvPr/>
          </p:nvSpPr>
          <p:spPr>
            <a:xfrm>
              <a:off x="7146224" y="3424240"/>
              <a:ext cx="979179" cy="979179"/>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28" name="PA_组合 127"/>
          <p:cNvGrpSpPr/>
          <p:nvPr>
            <p:custDataLst>
              <p:tags r:id="rId19"/>
            </p:custDataLst>
          </p:nvPr>
        </p:nvGrpSpPr>
        <p:grpSpPr>
          <a:xfrm>
            <a:off x="2777469" y="2834374"/>
            <a:ext cx="759196" cy="2124000"/>
            <a:chOff x="8359404" y="2834374"/>
            <a:chExt cx="759196" cy="2124000"/>
          </a:xfrm>
        </p:grpSpPr>
        <p:sp>
          <p:nvSpPr>
            <p:cNvPr id="82" name="等腰三角形 9_36"/>
            <p:cNvSpPr/>
            <p:nvPr/>
          </p:nvSpPr>
          <p:spPr>
            <a:xfrm rot="10800000">
              <a:off x="8359404" y="3162622"/>
              <a:ext cx="759196" cy="1795752"/>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3" name="椭圆 82"/>
            <p:cNvSpPr>
              <a:spLocks noChangeAspect="1"/>
            </p:cNvSpPr>
            <p:nvPr/>
          </p:nvSpPr>
          <p:spPr>
            <a:xfrm>
              <a:off x="8410754" y="2834374"/>
              <a:ext cx="656498" cy="656497"/>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29" name="PA_组合 128"/>
          <p:cNvGrpSpPr/>
          <p:nvPr>
            <p:custDataLst>
              <p:tags r:id="rId20"/>
            </p:custDataLst>
          </p:nvPr>
        </p:nvGrpSpPr>
        <p:grpSpPr>
          <a:xfrm>
            <a:off x="2187588" y="2742671"/>
            <a:ext cx="655340" cy="1728000"/>
            <a:chOff x="7769523" y="2742671"/>
            <a:chExt cx="655340" cy="1728000"/>
          </a:xfrm>
        </p:grpSpPr>
        <p:sp>
          <p:nvSpPr>
            <p:cNvPr id="85" name="等腰三角形 9_38"/>
            <p:cNvSpPr/>
            <p:nvPr/>
          </p:nvSpPr>
          <p:spPr>
            <a:xfrm rot="10800000">
              <a:off x="7769523" y="3009721"/>
              <a:ext cx="655340" cy="1460950"/>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6" name="椭圆 85"/>
            <p:cNvSpPr>
              <a:spLocks noChangeAspect="1"/>
            </p:cNvSpPr>
            <p:nvPr/>
          </p:nvSpPr>
          <p:spPr>
            <a:xfrm>
              <a:off x="7830143" y="2742671"/>
              <a:ext cx="534102" cy="534099"/>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0" name="PA_组合 129"/>
          <p:cNvGrpSpPr/>
          <p:nvPr>
            <p:custDataLst>
              <p:tags r:id="rId21"/>
            </p:custDataLst>
          </p:nvPr>
        </p:nvGrpSpPr>
        <p:grpSpPr>
          <a:xfrm>
            <a:off x="2697600" y="2409047"/>
            <a:ext cx="537440" cy="1404000"/>
            <a:chOff x="8279535" y="2409047"/>
            <a:chExt cx="537440" cy="1404000"/>
          </a:xfrm>
        </p:grpSpPr>
        <p:sp>
          <p:nvSpPr>
            <p:cNvPr id="88" name="等腰三角形 9_40"/>
            <p:cNvSpPr/>
            <p:nvPr/>
          </p:nvSpPr>
          <p:spPr>
            <a:xfrm rot="10800000">
              <a:off x="8279535" y="2626025"/>
              <a:ext cx="537440" cy="1187022"/>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9" name="椭圆 88"/>
            <p:cNvSpPr>
              <a:spLocks noChangeAspect="1"/>
            </p:cNvSpPr>
            <p:nvPr/>
          </p:nvSpPr>
          <p:spPr>
            <a:xfrm>
              <a:off x="8331276" y="2409047"/>
              <a:ext cx="433959" cy="433955"/>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1" name="PA_组合 130"/>
          <p:cNvGrpSpPr/>
          <p:nvPr>
            <p:custDataLst>
              <p:tags r:id="rId22"/>
            </p:custDataLst>
          </p:nvPr>
        </p:nvGrpSpPr>
        <p:grpSpPr>
          <a:xfrm>
            <a:off x="3269209" y="2051771"/>
            <a:ext cx="788156" cy="2160000"/>
            <a:chOff x="8851144" y="2051771"/>
            <a:chExt cx="788156" cy="2160000"/>
          </a:xfrm>
        </p:grpSpPr>
        <p:sp>
          <p:nvSpPr>
            <p:cNvPr id="91" name="等腰三角形 9_42"/>
            <p:cNvSpPr/>
            <p:nvPr/>
          </p:nvSpPr>
          <p:spPr>
            <a:xfrm rot="10800000">
              <a:off x="8851144" y="2385583"/>
              <a:ext cx="788156" cy="1826188"/>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2" name="立方体 91"/>
            <p:cNvSpPr>
              <a:spLocks noChangeAspect="1"/>
            </p:cNvSpPr>
            <p:nvPr/>
          </p:nvSpPr>
          <p:spPr>
            <a:xfrm>
              <a:off x="8911411" y="2051771"/>
              <a:ext cx="667625" cy="667624"/>
            </a:xfrm>
            <a:prstGeom prst="cube">
              <a:avLst/>
            </a:prstGeom>
            <a:gradFill>
              <a:gsLst>
                <a:gs pos="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2" name="PA_组合 131"/>
          <p:cNvGrpSpPr/>
          <p:nvPr>
            <p:custDataLst>
              <p:tags r:id="rId23"/>
            </p:custDataLst>
          </p:nvPr>
        </p:nvGrpSpPr>
        <p:grpSpPr>
          <a:xfrm>
            <a:off x="2230012" y="1829573"/>
            <a:ext cx="536716" cy="1331997"/>
            <a:chOff x="7811947" y="1829573"/>
            <a:chExt cx="536716" cy="1331997"/>
          </a:xfrm>
        </p:grpSpPr>
        <p:sp>
          <p:nvSpPr>
            <p:cNvPr id="94" name="等腰三角形 9_44"/>
            <p:cNvSpPr/>
            <p:nvPr/>
          </p:nvSpPr>
          <p:spPr>
            <a:xfrm rot="10800000">
              <a:off x="7811947" y="2035421"/>
              <a:ext cx="536716" cy="112614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5" name="椭圆 94"/>
            <p:cNvSpPr>
              <a:spLocks noChangeAspect="1"/>
            </p:cNvSpPr>
            <p:nvPr/>
          </p:nvSpPr>
          <p:spPr>
            <a:xfrm>
              <a:off x="7874453" y="1829573"/>
              <a:ext cx="411705" cy="411701"/>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3" name="PA_组合 132"/>
          <p:cNvGrpSpPr/>
          <p:nvPr>
            <p:custDataLst>
              <p:tags r:id="rId24"/>
            </p:custDataLst>
          </p:nvPr>
        </p:nvGrpSpPr>
        <p:grpSpPr>
          <a:xfrm>
            <a:off x="1663410" y="5466330"/>
            <a:ext cx="1358542" cy="3996000"/>
            <a:chOff x="7245345" y="5466330"/>
            <a:chExt cx="1358542" cy="3996000"/>
          </a:xfrm>
        </p:grpSpPr>
        <p:sp>
          <p:nvSpPr>
            <p:cNvPr id="34" name="等腰三角形 9_46"/>
            <p:cNvSpPr/>
            <p:nvPr/>
          </p:nvSpPr>
          <p:spPr>
            <a:xfrm rot="10800000">
              <a:off x="7245345" y="6083882"/>
              <a:ext cx="1358542" cy="3378448"/>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5" name="椭圆 34"/>
            <p:cNvSpPr>
              <a:spLocks noChangeAspect="1"/>
            </p:cNvSpPr>
            <p:nvPr/>
          </p:nvSpPr>
          <p:spPr>
            <a:xfrm>
              <a:off x="7307066" y="5466330"/>
              <a:ext cx="1235103" cy="1235104"/>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4" name="PA_组合 133"/>
          <p:cNvGrpSpPr/>
          <p:nvPr>
            <p:custDataLst>
              <p:tags r:id="rId25"/>
            </p:custDataLst>
          </p:nvPr>
        </p:nvGrpSpPr>
        <p:grpSpPr>
          <a:xfrm>
            <a:off x="1114430" y="5346918"/>
            <a:ext cx="917938" cy="2700000"/>
            <a:chOff x="6696365" y="5346918"/>
            <a:chExt cx="917938" cy="2700000"/>
          </a:xfrm>
        </p:grpSpPr>
        <p:sp>
          <p:nvSpPr>
            <p:cNvPr id="37" name="等腰三角形 9_48"/>
            <p:cNvSpPr/>
            <p:nvPr/>
          </p:nvSpPr>
          <p:spPr>
            <a:xfrm rot="10800000">
              <a:off x="6696365" y="5764183"/>
              <a:ext cx="917938" cy="2282735"/>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8" name="椭圆 37"/>
            <p:cNvSpPr>
              <a:spLocks noChangeAspect="1"/>
            </p:cNvSpPr>
            <p:nvPr/>
          </p:nvSpPr>
          <p:spPr>
            <a:xfrm>
              <a:off x="6738068" y="5346918"/>
              <a:ext cx="834533" cy="834530"/>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5" name="PA_组合 134"/>
          <p:cNvGrpSpPr/>
          <p:nvPr>
            <p:custDataLst>
              <p:tags r:id="rId26"/>
            </p:custDataLst>
          </p:nvPr>
        </p:nvGrpSpPr>
        <p:grpSpPr>
          <a:xfrm>
            <a:off x="663249" y="6257975"/>
            <a:ext cx="1174953" cy="3455999"/>
            <a:chOff x="6245184" y="6257975"/>
            <a:chExt cx="1174953" cy="3455999"/>
          </a:xfrm>
        </p:grpSpPr>
        <p:sp>
          <p:nvSpPr>
            <p:cNvPr id="22" name="等腰三角形 9_50"/>
            <p:cNvSpPr/>
            <p:nvPr/>
          </p:nvSpPr>
          <p:spPr>
            <a:xfrm rot="10800000">
              <a:off x="6245184" y="6792073"/>
              <a:ext cx="1174953" cy="2921901"/>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3" name="椭圆 22"/>
            <p:cNvSpPr>
              <a:spLocks noChangeAspect="1"/>
            </p:cNvSpPr>
            <p:nvPr/>
          </p:nvSpPr>
          <p:spPr>
            <a:xfrm>
              <a:off x="6298564" y="6257975"/>
              <a:ext cx="1068195" cy="1068198"/>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6" name="PA_组合 135"/>
          <p:cNvGrpSpPr/>
          <p:nvPr>
            <p:custDataLst>
              <p:tags r:id="rId27"/>
            </p:custDataLst>
          </p:nvPr>
        </p:nvGrpSpPr>
        <p:grpSpPr>
          <a:xfrm>
            <a:off x="3432479" y="3129639"/>
            <a:ext cx="905695" cy="2664001"/>
            <a:chOff x="9014414" y="3129639"/>
            <a:chExt cx="905695" cy="2664001"/>
          </a:xfrm>
        </p:grpSpPr>
        <p:sp>
          <p:nvSpPr>
            <p:cNvPr id="79" name="等腰三角形 9_52"/>
            <p:cNvSpPr/>
            <p:nvPr/>
          </p:nvSpPr>
          <p:spPr>
            <a:xfrm rot="10800000">
              <a:off x="9014414" y="3541341"/>
              <a:ext cx="905695" cy="225229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0" name="椭圆 79"/>
            <p:cNvSpPr>
              <a:spLocks noChangeAspect="1"/>
            </p:cNvSpPr>
            <p:nvPr/>
          </p:nvSpPr>
          <p:spPr>
            <a:xfrm>
              <a:off x="9055561" y="3129639"/>
              <a:ext cx="823402" cy="823403"/>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7" name="PA_组合 136"/>
          <p:cNvGrpSpPr/>
          <p:nvPr>
            <p:custDataLst>
              <p:tags r:id="rId28"/>
            </p:custDataLst>
          </p:nvPr>
        </p:nvGrpSpPr>
        <p:grpSpPr>
          <a:xfrm>
            <a:off x="3835194" y="4897396"/>
            <a:ext cx="1077041" cy="3168000"/>
            <a:chOff x="9417129" y="4897396"/>
            <a:chExt cx="1077041" cy="3168000"/>
          </a:xfrm>
        </p:grpSpPr>
        <p:sp>
          <p:nvSpPr>
            <p:cNvPr id="55" name="等腰三角形 9_54"/>
            <p:cNvSpPr/>
            <p:nvPr/>
          </p:nvSpPr>
          <p:spPr>
            <a:xfrm rot="10800000">
              <a:off x="9417129" y="5386987"/>
              <a:ext cx="1077041" cy="267840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56" name="椭圆 55"/>
            <p:cNvSpPr>
              <a:spLocks noChangeAspect="1"/>
            </p:cNvSpPr>
            <p:nvPr/>
          </p:nvSpPr>
          <p:spPr>
            <a:xfrm>
              <a:off x="9466061" y="4897396"/>
              <a:ext cx="979179" cy="979182"/>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8" name="PA_组合 137"/>
          <p:cNvGrpSpPr/>
          <p:nvPr>
            <p:custDataLst>
              <p:tags r:id="rId29"/>
            </p:custDataLst>
          </p:nvPr>
        </p:nvGrpSpPr>
        <p:grpSpPr>
          <a:xfrm>
            <a:off x="4491685" y="5646405"/>
            <a:ext cx="632480" cy="1692000"/>
            <a:chOff x="10073620" y="5646405"/>
            <a:chExt cx="632480" cy="1692000"/>
          </a:xfrm>
        </p:grpSpPr>
        <p:sp>
          <p:nvSpPr>
            <p:cNvPr id="52" name="等腰三角形 9_56"/>
            <p:cNvSpPr/>
            <p:nvPr/>
          </p:nvSpPr>
          <p:spPr>
            <a:xfrm rot="10800000">
              <a:off x="10073620" y="5907891"/>
              <a:ext cx="632480" cy="1430514"/>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53" name="椭圆 52"/>
            <p:cNvSpPr>
              <a:spLocks noChangeAspect="1"/>
            </p:cNvSpPr>
            <p:nvPr/>
          </p:nvSpPr>
          <p:spPr>
            <a:xfrm>
              <a:off x="10128371" y="5646405"/>
              <a:ext cx="522979" cy="522972"/>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9" name="PA_组合 138"/>
          <p:cNvGrpSpPr/>
          <p:nvPr>
            <p:custDataLst>
              <p:tags r:id="rId30"/>
            </p:custDataLst>
          </p:nvPr>
        </p:nvGrpSpPr>
        <p:grpSpPr>
          <a:xfrm>
            <a:off x="4649068" y="6243686"/>
            <a:ext cx="1077041" cy="3168000"/>
            <a:chOff x="10231003" y="6243686"/>
            <a:chExt cx="1077041" cy="3168000"/>
          </a:xfrm>
        </p:grpSpPr>
        <p:sp>
          <p:nvSpPr>
            <p:cNvPr id="25" name="等腰三角形 9"/>
            <p:cNvSpPr/>
            <p:nvPr/>
          </p:nvSpPr>
          <p:spPr>
            <a:xfrm rot="10800000">
              <a:off x="10231003" y="6733277"/>
              <a:ext cx="1077041" cy="267840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6" name="椭圆 25"/>
            <p:cNvSpPr>
              <a:spLocks noChangeAspect="1"/>
            </p:cNvSpPr>
            <p:nvPr/>
          </p:nvSpPr>
          <p:spPr>
            <a:xfrm>
              <a:off x="10279935" y="6243686"/>
              <a:ext cx="979179" cy="979182"/>
            </a:xfrm>
            <a:prstGeom prst="cube">
              <a:avLst/>
            </a:prstGeom>
            <a:gradFill>
              <a:gsLst>
                <a:gs pos="1000">
                  <a:schemeClr val="accent1">
                    <a:lumMod val="20000"/>
                    <a:lumOff val="80000"/>
                  </a:schemeClr>
                </a:gs>
                <a:gs pos="60000">
                  <a:schemeClr val="accent1">
                    <a:lumMod val="75000"/>
                  </a:schemeClr>
                </a:gs>
                <a:gs pos="100000">
                  <a:schemeClr val="accent1">
                    <a:lumMod val="50000"/>
                  </a:schemeClr>
                </a:gs>
              </a:gsLst>
              <a:lin ang="5400000" scaled="1"/>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107" name="PA_矩形 104"/>
          <p:cNvSpPr/>
          <p:nvPr>
            <p:custDataLst>
              <p:tags r:id="rId31"/>
            </p:custDataLst>
          </p:nvPr>
        </p:nvSpPr>
        <p:spPr>
          <a:xfrm>
            <a:off x="5354312" y="3024350"/>
            <a:ext cx="6580022" cy="369332"/>
          </a:xfrm>
          <a:prstGeom prst="rect">
            <a:avLst/>
          </a:prstGeom>
        </p:spPr>
        <p:txBody>
          <a:bodyPr wrap="square">
            <a:spAutoFit/>
          </a:bodyPr>
          <a:lstStyle/>
          <a:p>
            <a:pPr algn="r"/>
            <a:r>
              <a:rPr lang="en-US" altLang="zh-CN" dirty="0"/>
              <a:t>  </a:t>
            </a:r>
            <a:endParaRPr lang="zh-CN" altLang="en-US" sz="1200" dirty="0">
              <a:solidFill>
                <a:schemeClr val="bg1">
                  <a:lumMod val="65000"/>
                </a:schemeClr>
              </a:solidFill>
              <a:cs typeface="+mn-ea"/>
              <a:sym typeface="+mn-lt"/>
            </a:endParaRPr>
          </a:p>
        </p:txBody>
      </p:sp>
      <p:sp>
        <p:nvSpPr>
          <p:cNvPr id="108" name="PA_文本框 18"/>
          <p:cNvSpPr txBox="1"/>
          <p:nvPr>
            <p:custDataLst>
              <p:tags r:id="rId32"/>
            </p:custDataLst>
          </p:nvPr>
        </p:nvSpPr>
        <p:spPr>
          <a:xfrm>
            <a:off x="5460154" y="2548055"/>
            <a:ext cx="7648179" cy="461665"/>
          </a:xfrm>
          <a:prstGeom prst="rect">
            <a:avLst/>
          </a:prstGeom>
          <a:noFill/>
          <a:effectLst/>
        </p:spPr>
        <p:txBody>
          <a:bodyPr wrap="square" rtlCol="0" anchor="b" anchorCtr="0">
            <a:spAutoFit/>
          </a:bodyPr>
          <a:lstStyle>
            <a:defPPr>
              <a:defRPr lang="zh-CN"/>
            </a:defPPr>
            <a:lvl1pPr>
              <a:defRPr sz="5400" b="1">
                <a:solidFill>
                  <a:srgbClr val="6BB2E1">
                    <a:lumMod val="75000"/>
                  </a:srgbClr>
                </a:solidFill>
                <a:effectLst>
                  <a:innerShdw blurRad="127000" dist="63500" dir="16200000">
                    <a:prstClr val="black">
                      <a:alpha val="50000"/>
                    </a:prstClr>
                  </a:innerShdw>
                </a:effectLst>
                <a:latin typeface="微软雅黑" panose="020B0503020204020204" pitchFamily="34" charset="-122"/>
                <a:ea typeface="微软雅黑" panose="020B0503020204020204" pitchFamily="34" charset="-122"/>
              </a:defRPr>
            </a:lvl1pPr>
          </a:lstStyle>
          <a:p>
            <a:r>
              <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sym typeface="+mn-lt"/>
              </a:rPr>
              <a:t>和 </a:t>
            </a:r>
            <a:r>
              <a:rPr lang="en-US" altLang="zh-CN" sz="2400" dirty="0">
                <a:solidFill>
                  <a:schemeClr val="tx1">
                    <a:lumMod val="75000"/>
                    <a:lumOff val="25000"/>
                  </a:schemeClr>
                </a:solidFill>
                <a:latin typeface="时尚中黑简体" panose="01010104010101010101" pitchFamily="2" charset="-122"/>
                <a:ea typeface="时尚中黑简体" panose="01010104010101010101" pitchFamily="2" charset="-122"/>
                <a:sym typeface="+mn-lt"/>
              </a:rPr>
              <a:t>APP </a:t>
            </a:r>
            <a:r>
              <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sym typeface="+mn-lt"/>
              </a:rPr>
              <a:t>的校园“微代”服务平台设计中期答辩</a:t>
            </a:r>
          </a:p>
        </p:txBody>
      </p:sp>
      <p:sp>
        <p:nvSpPr>
          <p:cNvPr id="109" name="PA_圆角矩形 159"/>
          <p:cNvSpPr/>
          <p:nvPr>
            <p:custDataLst>
              <p:tags r:id="rId33"/>
            </p:custDataLst>
          </p:nvPr>
        </p:nvSpPr>
        <p:spPr>
          <a:xfrm>
            <a:off x="6336975" y="4490589"/>
            <a:ext cx="1840219" cy="413808"/>
          </a:xfrm>
          <a:prstGeom prst="roundRect">
            <a:avLst>
              <a:gd name="adj" fmla="val 50000"/>
            </a:avLst>
          </a:prstGeom>
          <a:solidFill>
            <a:srgbClr val="5596A7"/>
          </a:solidFill>
          <a:ln w="25400">
            <a:gradFill>
              <a:gsLst>
                <a:gs pos="0">
                  <a:schemeClr val="tx2">
                    <a:lumMod val="40000"/>
                    <a:lumOff val="60000"/>
                  </a:schemeClr>
                </a:gs>
                <a:gs pos="100000">
                  <a:schemeClr val="bg1"/>
                </a:gs>
              </a:gsLst>
              <a:lin ang="5400000" scaled="1"/>
            </a:gradFill>
          </a:ln>
          <a:effectLst>
            <a:innerShdw blurRad="127000" dist="635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prstClr val="white"/>
                </a:solidFill>
                <a:sym typeface="+mn-lt"/>
              </a:rPr>
              <a:t>答辩人：马千里</a:t>
            </a:r>
          </a:p>
        </p:txBody>
      </p:sp>
      <p:sp>
        <p:nvSpPr>
          <p:cNvPr id="110" name="PA_文本框 140"/>
          <p:cNvSpPr txBox="1"/>
          <p:nvPr>
            <p:custDataLst>
              <p:tags r:id="rId34"/>
            </p:custDataLst>
          </p:nvPr>
        </p:nvSpPr>
        <p:spPr>
          <a:xfrm>
            <a:off x="5476453" y="1991201"/>
            <a:ext cx="2339102" cy="461665"/>
          </a:xfrm>
          <a:prstGeom prst="rect">
            <a:avLst/>
          </a:prstGeom>
          <a:noFill/>
        </p:spPr>
        <p:txBody>
          <a:bodyPr wrap="none" rtlCol="0">
            <a:spAutoFit/>
          </a:bodyPr>
          <a:lstStyle/>
          <a:p>
            <a:r>
              <a:rPr lang="zh-CN" altLang="en-US" sz="2400" b="1" dirty="0">
                <a:solidFill>
                  <a:schemeClr val="tx1">
                    <a:lumMod val="75000"/>
                    <a:lumOff val="25000"/>
                  </a:schemeClr>
                </a:solidFill>
                <a:effectLst>
                  <a:innerShdw blurRad="127000" dist="63500" dir="16200000">
                    <a:prstClr val="black">
                      <a:alpha val="50000"/>
                    </a:prstClr>
                  </a:innerShdw>
                </a:effectLst>
                <a:latin typeface="时尚中黑简体" panose="01010104010101010101" pitchFamily="2" charset="-122"/>
                <a:ea typeface="时尚中黑简体" panose="01010104010101010101" pitchFamily="2" charset="-122"/>
                <a:sym typeface="+mn-lt"/>
              </a:rPr>
              <a:t>结合微信小程序</a:t>
            </a:r>
          </a:p>
        </p:txBody>
      </p:sp>
      <p:pic>
        <p:nvPicPr>
          <p:cNvPr id="2" name="PA_班得瑞 - Snowdream">
            <a:hlinkClick r:id="" action="ppaction://media"/>
          </p:cNvPr>
          <p:cNvPicPr>
            <a:picLocks noChangeAspect="1"/>
          </p:cNvPicPr>
          <p:nvPr>
            <a:audioFile r:link="rId36"/>
            <p:extLst>
              <p:ext uri="{DAA4B4D4-6D71-4841-9C94-3DE7FCFB9230}">
                <p14:media xmlns:p14="http://schemas.microsoft.com/office/powerpoint/2010/main" r:embed="rId35"/>
              </p:ext>
            </p:extLst>
          </p:nvPr>
        </p:nvPicPr>
        <p:blipFill>
          <a:blip r:embed="rId40"/>
          <a:stretch>
            <a:fillRect/>
          </a:stretch>
        </p:blipFill>
        <p:spPr>
          <a:xfrm>
            <a:off x="6691952" y="-819216"/>
            <a:ext cx="609600" cy="609600"/>
          </a:xfrm>
          <a:prstGeom prst="rect">
            <a:avLst/>
          </a:prstGeom>
        </p:spPr>
      </p:pic>
      <p:sp>
        <p:nvSpPr>
          <p:cNvPr id="144" name="PA_圆角矩形 159"/>
          <p:cNvSpPr/>
          <p:nvPr>
            <p:custDataLst>
              <p:tags r:id="rId37"/>
            </p:custDataLst>
          </p:nvPr>
        </p:nvSpPr>
        <p:spPr>
          <a:xfrm>
            <a:off x="8537744" y="4511565"/>
            <a:ext cx="1840219" cy="413808"/>
          </a:xfrm>
          <a:prstGeom prst="roundRect">
            <a:avLst>
              <a:gd name="adj" fmla="val 50000"/>
            </a:avLst>
          </a:prstGeom>
          <a:solidFill>
            <a:srgbClr val="5596A7"/>
          </a:solidFill>
          <a:ln w="25400">
            <a:gradFill>
              <a:gsLst>
                <a:gs pos="0">
                  <a:schemeClr val="tx2">
                    <a:lumMod val="40000"/>
                    <a:lumOff val="60000"/>
                  </a:schemeClr>
                </a:gs>
                <a:gs pos="100000">
                  <a:schemeClr val="bg1"/>
                </a:gs>
              </a:gsLst>
              <a:lin ang="5400000" scaled="1"/>
            </a:gradFill>
          </a:ln>
          <a:effectLst>
            <a:innerShdw blurRad="127000" dist="635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prstClr val="white"/>
                </a:solidFill>
                <a:sym typeface="+mn-lt"/>
              </a:rPr>
              <a:t>导师：于迎霞</a:t>
            </a:r>
          </a:p>
        </p:txBody>
      </p:sp>
      <p:sp>
        <p:nvSpPr>
          <p:cNvPr id="140" name="文本框 139">
            <a:extLst>
              <a:ext uri="{FF2B5EF4-FFF2-40B4-BE49-F238E27FC236}">
                <a16:creationId xmlns:a16="http://schemas.microsoft.com/office/drawing/2014/main" id="{3CE280A2-3201-485A-BCC5-2FA454A6BEDB}"/>
              </a:ext>
            </a:extLst>
          </p:cNvPr>
          <p:cNvSpPr txBox="1"/>
          <p:nvPr/>
        </p:nvSpPr>
        <p:spPr>
          <a:xfrm>
            <a:off x="5476453" y="3151300"/>
            <a:ext cx="7423608" cy="646331"/>
          </a:xfrm>
          <a:prstGeom prst="rect">
            <a:avLst/>
          </a:prstGeom>
          <a:noFill/>
        </p:spPr>
        <p:txBody>
          <a:bodyPr wrap="square">
            <a:spAutoFit/>
          </a:bodyPr>
          <a:lstStyle/>
          <a:p>
            <a:r>
              <a:rPr lang="en-US" altLang="zh-CN" b="0" i="0" dirty="0">
                <a:solidFill>
                  <a:schemeClr val="accent2"/>
                </a:solidFill>
                <a:effectLst/>
                <a:latin typeface="Arial" panose="020B0604020202020204" pitchFamily="34" charset="0"/>
              </a:rPr>
              <a:t>Design of campus "micro-generation" service platform combining WeChat small program and APP</a:t>
            </a:r>
            <a:endParaRPr lang="zh-CN" altLang="en-US" dirty="0">
              <a:solidFill>
                <a:schemeClr val="accent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16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fill="hold"/>
                                        <p:tgtEl>
                                          <p:spTgt spid="8"/>
                                        </p:tgtEl>
                                        <p:attrNameLst>
                                          <p:attrName>ppt_x</p:attrName>
                                        </p:attrNameLst>
                                      </p:cBhvr>
                                      <p:tavLst>
                                        <p:tav tm="0">
                                          <p:val>
                                            <p:strVal val="#ppt_x"/>
                                          </p:val>
                                        </p:tav>
                                        <p:tav tm="100000">
                                          <p:val>
                                            <p:strVal val="#ppt_x"/>
                                          </p:val>
                                        </p:tav>
                                      </p:tavLst>
                                    </p:anim>
                                    <p:anim calcmode="lin" valueType="num">
                                      <p:cBhvr additive="base">
                                        <p:cTn id="8" dur="125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250" fill="hold"/>
                                        <p:tgtEl>
                                          <p:spTgt spid="9"/>
                                        </p:tgtEl>
                                        <p:attrNameLst>
                                          <p:attrName>ppt_x</p:attrName>
                                        </p:attrNameLst>
                                      </p:cBhvr>
                                      <p:tavLst>
                                        <p:tav tm="0">
                                          <p:val>
                                            <p:strVal val="#ppt_x"/>
                                          </p:val>
                                        </p:tav>
                                        <p:tav tm="100000">
                                          <p:val>
                                            <p:strVal val="#ppt_x"/>
                                          </p:val>
                                        </p:tav>
                                      </p:tavLst>
                                    </p:anim>
                                    <p:anim calcmode="lin" valueType="num">
                                      <p:cBhvr additive="base">
                                        <p:cTn id="12" dur="125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5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250" fill="hold"/>
                                        <p:tgtEl>
                                          <p:spTgt spid="10"/>
                                        </p:tgtEl>
                                        <p:attrNameLst>
                                          <p:attrName>ppt_x</p:attrName>
                                        </p:attrNameLst>
                                      </p:cBhvr>
                                      <p:tavLst>
                                        <p:tav tm="0">
                                          <p:val>
                                            <p:strVal val="#ppt_x"/>
                                          </p:val>
                                        </p:tav>
                                        <p:tav tm="100000">
                                          <p:val>
                                            <p:strVal val="#ppt_x"/>
                                          </p:val>
                                        </p:tav>
                                      </p:tavLst>
                                    </p:anim>
                                    <p:anim calcmode="lin" valueType="num">
                                      <p:cBhvr additive="base">
                                        <p:cTn id="16" dur="125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8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250" fill="hold"/>
                                        <p:tgtEl>
                                          <p:spTgt spid="11"/>
                                        </p:tgtEl>
                                        <p:attrNameLst>
                                          <p:attrName>ppt_x</p:attrName>
                                        </p:attrNameLst>
                                      </p:cBhvr>
                                      <p:tavLst>
                                        <p:tav tm="0">
                                          <p:val>
                                            <p:strVal val="#ppt_x"/>
                                          </p:val>
                                        </p:tav>
                                        <p:tav tm="100000">
                                          <p:val>
                                            <p:strVal val="#ppt_x"/>
                                          </p:val>
                                        </p:tav>
                                      </p:tavLst>
                                    </p:anim>
                                    <p:anim calcmode="lin" valueType="num">
                                      <p:cBhvr additive="base">
                                        <p:cTn id="20" dur="125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160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250" fill="hold"/>
                                        <p:tgtEl>
                                          <p:spTgt spid="12"/>
                                        </p:tgtEl>
                                        <p:attrNameLst>
                                          <p:attrName>ppt_x</p:attrName>
                                        </p:attrNameLst>
                                      </p:cBhvr>
                                      <p:tavLst>
                                        <p:tav tm="0">
                                          <p:val>
                                            <p:strVal val="#ppt_x"/>
                                          </p:val>
                                        </p:tav>
                                        <p:tav tm="100000">
                                          <p:val>
                                            <p:strVal val="#ppt_x"/>
                                          </p:val>
                                        </p:tav>
                                      </p:tavLst>
                                    </p:anim>
                                    <p:anim calcmode="lin" valueType="num">
                                      <p:cBhvr additive="base">
                                        <p:cTn id="24" dur="125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1000"/>
                                  </p:stCondLst>
                                  <p:childTnLst>
                                    <p:set>
                                      <p:cBhvr>
                                        <p:cTn id="26" dur="1" fill="hold">
                                          <p:stCondLst>
                                            <p:cond delay="0"/>
                                          </p:stCondLst>
                                        </p:cTn>
                                        <p:tgtEl>
                                          <p:spTgt spid="33"/>
                                        </p:tgtEl>
                                        <p:attrNameLst>
                                          <p:attrName>style.visibility</p:attrName>
                                        </p:attrNameLst>
                                      </p:cBhvr>
                                      <p:to>
                                        <p:strVal val="visible"/>
                                      </p:to>
                                    </p:set>
                                    <p:anim calcmode="lin" valueType="num">
                                      <p:cBhvr additive="base">
                                        <p:cTn id="27" dur="1250" fill="hold"/>
                                        <p:tgtEl>
                                          <p:spTgt spid="33"/>
                                        </p:tgtEl>
                                        <p:attrNameLst>
                                          <p:attrName>ppt_x</p:attrName>
                                        </p:attrNameLst>
                                      </p:cBhvr>
                                      <p:tavLst>
                                        <p:tav tm="0">
                                          <p:val>
                                            <p:strVal val="#ppt_x"/>
                                          </p:val>
                                        </p:tav>
                                        <p:tav tm="100000">
                                          <p:val>
                                            <p:strVal val="#ppt_x"/>
                                          </p:val>
                                        </p:tav>
                                      </p:tavLst>
                                    </p:anim>
                                    <p:anim calcmode="lin" valueType="num">
                                      <p:cBhvr additive="base">
                                        <p:cTn id="28" dur="1250" fill="hold"/>
                                        <p:tgtEl>
                                          <p:spTgt spid="33"/>
                                        </p:tgtEl>
                                        <p:attrNameLst>
                                          <p:attrName>ppt_y</p:attrName>
                                        </p:attrNameLst>
                                      </p:cBhvr>
                                      <p:tavLst>
                                        <p:tav tm="0">
                                          <p:val>
                                            <p:strVal val="1+#ppt_h/2"/>
                                          </p:val>
                                        </p:tav>
                                        <p:tav tm="100000">
                                          <p:val>
                                            <p:strVal val="#ppt_y"/>
                                          </p:val>
                                        </p:tav>
                                      </p:tavLst>
                                    </p:anim>
                                  </p:childTnLst>
                                </p:cTn>
                              </p:par>
                              <p:par>
                                <p:cTn id="29" presetID="2" presetClass="entr" presetSubtype="4" decel="100000" fill="hold" nodeType="withEffect">
                                  <p:stCondLst>
                                    <p:cond delay="1200"/>
                                  </p:stCondLst>
                                  <p:childTnLst>
                                    <p:set>
                                      <p:cBhvr>
                                        <p:cTn id="30" dur="1" fill="hold">
                                          <p:stCondLst>
                                            <p:cond delay="0"/>
                                          </p:stCondLst>
                                        </p:cTn>
                                        <p:tgtEl>
                                          <p:spTgt spid="39"/>
                                        </p:tgtEl>
                                        <p:attrNameLst>
                                          <p:attrName>style.visibility</p:attrName>
                                        </p:attrNameLst>
                                      </p:cBhvr>
                                      <p:to>
                                        <p:strVal val="visible"/>
                                      </p:to>
                                    </p:set>
                                    <p:anim calcmode="lin" valueType="num">
                                      <p:cBhvr additive="base">
                                        <p:cTn id="31" dur="1250" fill="hold"/>
                                        <p:tgtEl>
                                          <p:spTgt spid="39"/>
                                        </p:tgtEl>
                                        <p:attrNameLst>
                                          <p:attrName>ppt_x</p:attrName>
                                        </p:attrNameLst>
                                      </p:cBhvr>
                                      <p:tavLst>
                                        <p:tav tm="0">
                                          <p:val>
                                            <p:strVal val="#ppt_x"/>
                                          </p:val>
                                        </p:tav>
                                        <p:tav tm="100000">
                                          <p:val>
                                            <p:strVal val="#ppt_x"/>
                                          </p:val>
                                        </p:tav>
                                      </p:tavLst>
                                    </p:anim>
                                    <p:anim calcmode="lin" valueType="num">
                                      <p:cBhvr additive="base">
                                        <p:cTn id="32" dur="1250" fill="hold"/>
                                        <p:tgtEl>
                                          <p:spTgt spid="39"/>
                                        </p:tgtEl>
                                        <p:attrNameLst>
                                          <p:attrName>ppt_y</p:attrName>
                                        </p:attrNameLst>
                                      </p:cBhvr>
                                      <p:tavLst>
                                        <p:tav tm="0">
                                          <p:val>
                                            <p:strVal val="1+#ppt_h/2"/>
                                          </p:val>
                                        </p:tav>
                                        <p:tav tm="100000">
                                          <p:val>
                                            <p:strVal val="#ppt_y"/>
                                          </p:val>
                                        </p:tav>
                                      </p:tavLst>
                                    </p:anim>
                                  </p:childTnLst>
                                </p:cTn>
                              </p:par>
                              <p:par>
                                <p:cTn id="33" presetID="2" presetClass="entr" presetSubtype="4" decel="100000" fill="hold" nodeType="withEffect">
                                  <p:stCondLst>
                                    <p:cond delay="2400"/>
                                  </p:stCondLst>
                                  <p:childTnLst>
                                    <p:set>
                                      <p:cBhvr>
                                        <p:cTn id="34" dur="1" fill="hold">
                                          <p:stCondLst>
                                            <p:cond delay="0"/>
                                          </p:stCondLst>
                                        </p:cTn>
                                        <p:tgtEl>
                                          <p:spTgt spid="75"/>
                                        </p:tgtEl>
                                        <p:attrNameLst>
                                          <p:attrName>style.visibility</p:attrName>
                                        </p:attrNameLst>
                                      </p:cBhvr>
                                      <p:to>
                                        <p:strVal val="visible"/>
                                      </p:to>
                                    </p:set>
                                    <p:anim calcmode="lin" valueType="num">
                                      <p:cBhvr additive="base">
                                        <p:cTn id="35" dur="1250" fill="hold"/>
                                        <p:tgtEl>
                                          <p:spTgt spid="75"/>
                                        </p:tgtEl>
                                        <p:attrNameLst>
                                          <p:attrName>ppt_x</p:attrName>
                                        </p:attrNameLst>
                                      </p:cBhvr>
                                      <p:tavLst>
                                        <p:tav tm="0">
                                          <p:val>
                                            <p:strVal val="#ppt_x"/>
                                          </p:val>
                                        </p:tav>
                                        <p:tav tm="100000">
                                          <p:val>
                                            <p:strVal val="#ppt_x"/>
                                          </p:val>
                                        </p:tav>
                                      </p:tavLst>
                                    </p:anim>
                                    <p:anim calcmode="lin" valueType="num">
                                      <p:cBhvr additive="base">
                                        <p:cTn id="36" dur="1250" fill="hold"/>
                                        <p:tgtEl>
                                          <p:spTgt spid="75"/>
                                        </p:tgtEl>
                                        <p:attrNameLst>
                                          <p:attrName>ppt_y</p:attrName>
                                        </p:attrNameLst>
                                      </p:cBhvr>
                                      <p:tavLst>
                                        <p:tav tm="0">
                                          <p:val>
                                            <p:strVal val="1+#ppt_h/2"/>
                                          </p:val>
                                        </p:tav>
                                        <p:tav tm="100000">
                                          <p:val>
                                            <p:strVal val="#ppt_y"/>
                                          </p:val>
                                        </p:tav>
                                      </p:tavLst>
                                    </p:anim>
                                  </p:childTnLst>
                                </p:cTn>
                              </p:par>
                              <p:par>
                                <p:cTn id="37" presetID="2" presetClass="entr" presetSubtype="4" decel="100000" fill="hold" nodeType="withEffect">
                                  <p:stCondLst>
                                    <p:cond delay="2100"/>
                                  </p:stCondLst>
                                  <p:childTnLst>
                                    <p:set>
                                      <p:cBhvr>
                                        <p:cTn id="38" dur="1" fill="hold">
                                          <p:stCondLst>
                                            <p:cond delay="0"/>
                                          </p:stCondLst>
                                        </p:cTn>
                                        <p:tgtEl>
                                          <p:spTgt spid="96"/>
                                        </p:tgtEl>
                                        <p:attrNameLst>
                                          <p:attrName>style.visibility</p:attrName>
                                        </p:attrNameLst>
                                      </p:cBhvr>
                                      <p:to>
                                        <p:strVal val="visible"/>
                                      </p:to>
                                    </p:set>
                                    <p:anim calcmode="lin" valueType="num">
                                      <p:cBhvr additive="base">
                                        <p:cTn id="39" dur="1250" fill="hold"/>
                                        <p:tgtEl>
                                          <p:spTgt spid="96"/>
                                        </p:tgtEl>
                                        <p:attrNameLst>
                                          <p:attrName>ppt_x</p:attrName>
                                        </p:attrNameLst>
                                      </p:cBhvr>
                                      <p:tavLst>
                                        <p:tav tm="0">
                                          <p:val>
                                            <p:strVal val="#ppt_x"/>
                                          </p:val>
                                        </p:tav>
                                        <p:tav tm="100000">
                                          <p:val>
                                            <p:strVal val="#ppt_x"/>
                                          </p:val>
                                        </p:tav>
                                      </p:tavLst>
                                    </p:anim>
                                    <p:anim calcmode="lin" valueType="num">
                                      <p:cBhvr additive="base">
                                        <p:cTn id="40" dur="1250" fill="hold"/>
                                        <p:tgtEl>
                                          <p:spTgt spid="96"/>
                                        </p:tgtEl>
                                        <p:attrNameLst>
                                          <p:attrName>ppt_y</p:attrName>
                                        </p:attrNameLst>
                                      </p:cBhvr>
                                      <p:tavLst>
                                        <p:tav tm="0">
                                          <p:val>
                                            <p:strVal val="1+#ppt_h/2"/>
                                          </p:val>
                                        </p:tav>
                                        <p:tav tm="100000">
                                          <p:val>
                                            <p:strVal val="#ppt_y"/>
                                          </p:val>
                                        </p:tav>
                                      </p:tavLst>
                                    </p:anim>
                                  </p:childTnLst>
                                </p:cTn>
                              </p:par>
                              <p:par>
                                <p:cTn id="41" presetID="2" presetClass="entr" presetSubtype="4" decel="100000" fill="hold" nodeType="withEffect">
                                  <p:stCondLst>
                                    <p:cond delay="2000"/>
                                  </p:stCondLst>
                                  <p:childTnLst>
                                    <p:set>
                                      <p:cBhvr>
                                        <p:cTn id="42" dur="1" fill="hold">
                                          <p:stCondLst>
                                            <p:cond delay="0"/>
                                          </p:stCondLst>
                                        </p:cTn>
                                        <p:tgtEl>
                                          <p:spTgt spid="97"/>
                                        </p:tgtEl>
                                        <p:attrNameLst>
                                          <p:attrName>style.visibility</p:attrName>
                                        </p:attrNameLst>
                                      </p:cBhvr>
                                      <p:to>
                                        <p:strVal val="visible"/>
                                      </p:to>
                                    </p:set>
                                    <p:anim calcmode="lin" valueType="num">
                                      <p:cBhvr additive="base">
                                        <p:cTn id="43" dur="1250" fill="hold"/>
                                        <p:tgtEl>
                                          <p:spTgt spid="97"/>
                                        </p:tgtEl>
                                        <p:attrNameLst>
                                          <p:attrName>ppt_x</p:attrName>
                                        </p:attrNameLst>
                                      </p:cBhvr>
                                      <p:tavLst>
                                        <p:tav tm="0">
                                          <p:val>
                                            <p:strVal val="#ppt_x"/>
                                          </p:val>
                                        </p:tav>
                                        <p:tav tm="100000">
                                          <p:val>
                                            <p:strVal val="#ppt_x"/>
                                          </p:val>
                                        </p:tav>
                                      </p:tavLst>
                                    </p:anim>
                                    <p:anim calcmode="lin" valueType="num">
                                      <p:cBhvr additive="base">
                                        <p:cTn id="44" dur="1250" fill="hold"/>
                                        <p:tgtEl>
                                          <p:spTgt spid="97"/>
                                        </p:tgtEl>
                                        <p:attrNameLst>
                                          <p:attrName>ppt_y</p:attrName>
                                        </p:attrNameLst>
                                      </p:cBhvr>
                                      <p:tavLst>
                                        <p:tav tm="0">
                                          <p:val>
                                            <p:strVal val="1+#ppt_h/2"/>
                                          </p:val>
                                        </p:tav>
                                        <p:tav tm="100000">
                                          <p:val>
                                            <p:strVal val="#ppt_y"/>
                                          </p:val>
                                        </p:tav>
                                      </p:tavLst>
                                    </p:anim>
                                  </p:childTnLst>
                                </p:cTn>
                              </p:par>
                              <p:par>
                                <p:cTn id="45" presetID="2" presetClass="entr" presetSubtype="4" decel="100000" fill="hold" nodeType="withEffect">
                                  <p:stCondLst>
                                    <p:cond delay="1700"/>
                                  </p:stCondLst>
                                  <p:childTnLst>
                                    <p:set>
                                      <p:cBhvr>
                                        <p:cTn id="46" dur="1" fill="hold">
                                          <p:stCondLst>
                                            <p:cond delay="0"/>
                                          </p:stCondLst>
                                        </p:cTn>
                                        <p:tgtEl>
                                          <p:spTgt spid="98"/>
                                        </p:tgtEl>
                                        <p:attrNameLst>
                                          <p:attrName>style.visibility</p:attrName>
                                        </p:attrNameLst>
                                      </p:cBhvr>
                                      <p:to>
                                        <p:strVal val="visible"/>
                                      </p:to>
                                    </p:set>
                                    <p:anim calcmode="lin" valueType="num">
                                      <p:cBhvr additive="base">
                                        <p:cTn id="47" dur="1250" fill="hold"/>
                                        <p:tgtEl>
                                          <p:spTgt spid="98"/>
                                        </p:tgtEl>
                                        <p:attrNameLst>
                                          <p:attrName>ppt_x</p:attrName>
                                        </p:attrNameLst>
                                      </p:cBhvr>
                                      <p:tavLst>
                                        <p:tav tm="0">
                                          <p:val>
                                            <p:strVal val="#ppt_x"/>
                                          </p:val>
                                        </p:tav>
                                        <p:tav tm="100000">
                                          <p:val>
                                            <p:strVal val="#ppt_x"/>
                                          </p:val>
                                        </p:tav>
                                      </p:tavLst>
                                    </p:anim>
                                    <p:anim calcmode="lin" valueType="num">
                                      <p:cBhvr additive="base">
                                        <p:cTn id="48" dur="1250" fill="hold"/>
                                        <p:tgtEl>
                                          <p:spTgt spid="98"/>
                                        </p:tgtEl>
                                        <p:attrNameLst>
                                          <p:attrName>ppt_y</p:attrName>
                                        </p:attrNameLst>
                                      </p:cBhvr>
                                      <p:tavLst>
                                        <p:tav tm="0">
                                          <p:val>
                                            <p:strVal val="1+#ppt_h/2"/>
                                          </p:val>
                                        </p:tav>
                                        <p:tav tm="100000">
                                          <p:val>
                                            <p:strVal val="#ppt_y"/>
                                          </p:val>
                                        </p:tav>
                                      </p:tavLst>
                                    </p:anim>
                                  </p:childTnLst>
                                </p:cTn>
                              </p:par>
                              <p:par>
                                <p:cTn id="49" presetID="2" presetClass="entr" presetSubtype="4" decel="100000" fill="hold" nodeType="withEffect">
                                  <p:stCondLst>
                                    <p:cond delay="2300"/>
                                  </p:stCondLst>
                                  <p:childTnLst>
                                    <p:set>
                                      <p:cBhvr>
                                        <p:cTn id="50" dur="1" fill="hold">
                                          <p:stCondLst>
                                            <p:cond delay="0"/>
                                          </p:stCondLst>
                                        </p:cTn>
                                        <p:tgtEl>
                                          <p:spTgt spid="99"/>
                                        </p:tgtEl>
                                        <p:attrNameLst>
                                          <p:attrName>style.visibility</p:attrName>
                                        </p:attrNameLst>
                                      </p:cBhvr>
                                      <p:to>
                                        <p:strVal val="visible"/>
                                      </p:to>
                                    </p:set>
                                    <p:anim calcmode="lin" valueType="num">
                                      <p:cBhvr additive="base">
                                        <p:cTn id="51" dur="1250" fill="hold"/>
                                        <p:tgtEl>
                                          <p:spTgt spid="99"/>
                                        </p:tgtEl>
                                        <p:attrNameLst>
                                          <p:attrName>ppt_x</p:attrName>
                                        </p:attrNameLst>
                                      </p:cBhvr>
                                      <p:tavLst>
                                        <p:tav tm="0">
                                          <p:val>
                                            <p:strVal val="#ppt_x"/>
                                          </p:val>
                                        </p:tav>
                                        <p:tav tm="100000">
                                          <p:val>
                                            <p:strVal val="#ppt_x"/>
                                          </p:val>
                                        </p:tav>
                                      </p:tavLst>
                                    </p:anim>
                                    <p:anim calcmode="lin" valueType="num">
                                      <p:cBhvr additive="base">
                                        <p:cTn id="52" dur="1250" fill="hold"/>
                                        <p:tgtEl>
                                          <p:spTgt spid="99"/>
                                        </p:tgtEl>
                                        <p:attrNameLst>
                                          <p:attrName>ppt_y</p:attrName>
                                        </p:attrNameLst>
                                      </p:cBhvr>
                                      <p:tavLst>
                                        <p:tav tm="0">
                                          <p:val>
                                            <p:strVal val="1+#ppt_h/2"/>
                                          </p:val>
                                        </p:tav>
                                        <p:tav tm="100000">
                                          <p:val>
                                            <p:strVal val="#ppt_y"/>
                                          </p:val>
                                        </p:tav>
                                      </p:tavLst>
                                    </p:anim>
                                  </p:childTnLst>
                                </p:cTn>
                              </p:par>
                              <p:par>
                                <p:cTn id="53" presetID="2" presetClass="entr" presetSubtype="4" decel="100000" fill="hold" nodeType="withEffect">
                                  <p:stCondLst>
                                    <p:cond delay="900"/>
                                  </p:stCondLst>
                                  <p:childTnLst>
                                    <p:set>
                                      <p:cBhvr>
                                        <p:cTn id="54" dur="1" fill="hold">
                                          <p:stCondLst>
                                            <p:cond delay="0"/>
                                          </p:stCondLst>
                                        </p:cTn>
                                        <p:tgtEl>
                                          <p:spTgt spid="100"/>
                                        </p:tgtEl>
                                        <p:attrNameLst>
                                          <p:attrName>style.visibility</p:attrName>
                                        </p:attrNameLst>
                                      </p:cBhvr>
                                      <p:to>
                                        <p:strVal val="visible"/>
                                      </p:to>
                                    </p:set>
                                    <p:anim calcmode="lin" valueType="num">
                                      <p:cBhvr additive="base">
                                        <p:cTn id="55" dur="1250" fill="hold"/>
                                        <p:tgtEl>
                                          <p:spTgt spid="100"/>
                                        </p:tgtEl>
                                        <p:attrNameLst>
                                          <p:attrName>ppt_x</p:attrName>
                                        </p:attrNameLst>
                                      </p:cBhvr>
                                      <p:tavLst>
                                        <p:tav tm="0">
                                          <p:val>
                                            <p:strVal val="#ppt_x"/>
                                          </p:val>
                                        </p:tav>
                                        <p:tav tm="100000">
                                          <p:val>
                                            <p:strVal val="#ppt_x"/>
                                          </p:val>
                                        </p:tav>
                                      </p:tavLst>
                                    </p:anim>
                                    <p:anim calcmode="lin" valueType="num">
                                      <p:cBhvr additive="base">
                                        <p:cTn id="56" dur="1250" fill="hold"/>
                                        <p:tgtEl>
                                          <p:spTgt spid="100"/>
                                        </p:tgtEl>
                                        <p:attrNameLst>
                                          <p:attrName>ppt_y</p:attrName>
                                        </p:attrNameLst>
                                      </p:cBhvr>
                                      <p:tavLst>
                                        <p:tav tm="0">
                                          <p:val>
                                            <p:strVal val="1+#ppt_h/2"/>
                                          </p:val>
                                        </p:tav>
                                        <p:tav tm="100000">
                                          <p:val>
                                            <p:strVal val="#ppt_y"/>
                                          </p:val>
                                        </p:tav>
                                      </p:tavLst>
                                    </p:anim>
                                  </p:childTnLst>
                                </p:cTn>
                              </p:par>
                              <p:par>
                                <p:cTn id="57" presetID="2" presetClass="entr" presetSubtype="4" decel="100000" fill="hold" nodeType="withEffect">
                                  <p:stCondLst>
                                    <p:cond delay="1400"/>
                                  </p:stCondLst>
                                  <p:childTnLst>
                                    <p:set>
                                      <p:cBhvr>
                                        <p:cTn id="58" dur="1" fill="hold">
                                          <p:stCondLst>
                                            <p:cond delay="0"/>
                                          </p:stCondLst>
                                        </p:cTn>
                                        <p:tgtEl>
                                          <p:spTgt spid="101"/>
                                        </p:tgtEl>
                                        <p:attrNameLst>
                                          <p:attrName>style.visibility</p:attrName>
                                        </p:attrNameLst>
                                      </p:cBhvr>
                                      <p:to>
                                        <p:strVal val="visible"/>
                                      </p:to>
                                    </p:set>
                                    <p:anim calcmode="lin" valueType="num">
                                      <p:cBhvr additive="base">
                                        <p:cTn id="59" dur="1250" fill="hold"/>
                                        <p:tgtEl>
                                          <p:spTgt spid="101"/>
                                        </p:tgtEl>
                                        <p:attrNameLst>
                                          <p:attrName>ppt_x</p:attrName>
                                        </p:attrNameLst>
                                      </p:cBhvr>
                                      <p:tavLst>
                                        <p:tav tm="0">
                                          <p:val>
                                            <p:strVal val="#ppt_x"/>
                                          </p:val>
                                        </p:tav>
                                        <p:tav tm="100000">
                                          <p:val>
                                            <p:strVal val="#ppt_x"/>
                                          </p:val>
                                        </p:tav>
                                      </p:tavLst>
                                    </p:anim>
                                    <p:anim calcmode="lin" valueType="num">
                                      <p:cBhvr additive="base">
                                        <p:cTn id="60" dur="1250" fill="hold"/>
                                        <p:tgtEl>
                                          <p:spTgt spid="101"/>
                                        </p:tgtEl>
                                        <p:attrNameLst>
                                          <p:attrName>ppt_y</p:attrName>
                                        </p:attrNameLst>
                                      </p:cBhvr>
                                      <p:tavLst>
                                        <p:tav tm="0">
                                          <p:val>
                                            <p:strVal val="1+#ppt_h/2"/>
                                          </p:val>
                                        </p:tav>
                                        <p:tav tm="100000">
                                          <p:val>
                                            <p:strVal val="#ppt_y"/>
                                          </p:val>
                                        </p:tav>
                                      </p:tavLst>
                                    </p:anim>
                                  </p:childTnLst>
                                </p:cTn>
                              </p:par>
                              <p:par>
                                <p:cTn id="61" presetID="2" presetClass="entr" presetSubtype="4" decel="100000" fill="hold" nodeType="withEffect">
                                  <p:stCondLst>
                                    <p:cond delay="1100"/>
                                  </p:stCondLst>
                                  <p:childTnLst>
                                    <p:set>
                                      <p:cBhvr>
                                        <p:cTn id="62" dur="1" fill="hold">
                                          <p:stCondLst>
                                            <p:cond delay="0"/>
                                          </p:stCondLst>
                                        </p:cTn>
                                        <p:tgtEl>
                                          <p:spTgt spid="102"/>
                                        </p:tgtEl>
                                        <p:attrNameLst>
                                          <p:attrName>style.visibility</p:attrName>
                                        </p:attrNameLst>
                                      </p:cBhvr>
                                      <p:to>
                                        <p:strVal val="visible"/>
                                      </p:to>
                                    </p:set>
                                    <p:anim calcmode="lin" valueType="num">
                                      <p:cBhvr additive="base">
                                        <p:cTn id="63" dur="1250" fill="hold"/>
                                        <p:tgtEl>
                                          <p:spTgt spid="102"/>
                                        </p:tgtEl>
                                        <p:attrNameLst>
                                          <p:attrName>ppt_x</p:attrName>
                                        </p:attrNameLst>
                                      </p:cBhvr>
                                      <p:tavLst>
                                        <p:tav tm="0">
                                          <p:val>
                                            <p:strVal val="#ppt_x"/>
                                          </p:val>
                                        </p:tav>
                                        <p:tav tm="100000">
                                          <p:val>
                                            <p:strVal val="#ppt_x"/>
                                          </p:val>
                                        </p:tav>
                                      </p:tavLst>
                                    </p:anim>
                                    <p:anim calcmode="lin" valueType="num">
                                      <p:cBhvr additive="base">
                                        <p:cTn id="64" dur="1250" fill="hold"/>
                                        <p:tgtEl>
                                          <p:spTgt spid="102"/>
                                        </p:tgtEl>
                                        <p:attrNameLst>
                                          <p:attrName>ppt_y</p:attrName>
                                        </p:attrNameLst>
                                      </p:cBhvr>
                                      <p:tavLst>
                                        <p:tav tm="0">
                                          <p:val>
                                            <p:strVal val="1+#ppt_h/2"/>
                                          </p:val>
                                        </p:tav>
                                        <p:tav tm="100000">
                                          <p:val>
                                            <p:strVal val="#ppt_y"/>
                                          </p:val>
                                        </p:tav>
                                      </p:tavLst>
                                    </p:anim>
                                  </p:childTnLst>
                                </p:cTn>
                              </p:par>
                              <p:par>
                                <p:cTn id="65" presetID="2" presetClass="entr" presetSubtype="4" decel="100000" fill="hold" nodeType="withEffect">
                                  <p:stCondLst>
                                    <p:cond delay="700"/>
                                  </p:stCondLst>
                                  <p:childTnLst>
                                    <p:set>
                                      <p:cBhvr>
                                        <p:cTn id="66" dur="1" fill="hold">
                                          <p:stCondLst>
                                            <p:cond delay="0"/>
                                          </p:stCondLst>
                                        </p:cTn>
                                        <p:tgtEl>
                                          <p:spTgt spid="127"/>
                                        </p:tgtEl>
                                        <p:attrNameLst>
                                          <p:attrName>style.visibility</p:attrName>
                                        </p:attrNameLst>
                                      </p:cBhvr>
                                      <p:to>
                                        <p:strVal val="visible"/>
                                      </p:to>
                                    </p:set>
                                    <p:anim calcmode="lin" valueType="num">
                                      <p:cBhvr additive="base">
                                        <p:cTn id="67" dur="1250" fill="hold"/>
                                        <p:tgtEl>
                                          <p:spTgt spid="127"/>
                                        </p:tgtEl>
                                        <p:attrNameLst>
                                          <p:attrName>ppt_x</p:attrName>
                                        </p:attrNameLst>
                                      </p:cBhvr>
                                      <p:tavLst>
                                        <p:tav tm="0">
                                          <p:val>
                                            <p:strVal val="#ppt_x"/>
                                          </p:val>
                                        </p:tav>
                                        <p:tav tm="100000">
                                          <p:val>
                                            <p:strVal val="#ppt_x"/>
                                          </p:val>
                                        </p:tav>
                                      </p:tavLst>
                                    </p:anim>
                                    <p:anim calcmode="lin" valueType="num">
                                      <p:cBhvr additive="base">
                                        <p:cTn id="68" dur="1250" fill="hold"/>
                                        <p:tgtEl>
                                          <p:spTgt spid="127"/>
                                        </p:tgtEl>
                                        <p:attrNameLst>
                                          <p:attrName>ppt_y</p:attrName>
                                        </p:attrNameLst>
                                      </p:cBhvr>
                                      <p:tavLst>
                                        <p:tav tm="0">
                                          <p:val>
                                            <p:strVal val="1+#ppt_h/2"/>
                                          </p:val>
                                        </p:tav>
                                        <p:tav tm="100000">
                                          <p:val>
                                            <p:strVal val="#ppt_y"/>
                                          </p:val>
                                        </p:tav>
                                      </p:tavLst>
                                    </p:anim>
                                  </p:childTnLst>
                                </p:cTn>
                              </p:par>
                              <p:par>
                                <p:cTn id="69" presetID="2" presetClass="entr" presetSubtype="4" decel="100000" fill="hold" nodeType="withEffect">
                                  <p:stCondLst>
                                    <p:cond delay="400"/>
                                  </p:stCondLst>
                                  <p:childTnLst>
                                    <p:set>
                                      <p:cBhvr>
                                        <p:cTn id="70" dur="1" fill="hold">
                                          <p:stCondLst>
                                            <p:cond delay="0"/>
                                          </p:stCondLst>
                                        </p:cTn>
                                        <p:tgtEl>
                                          <p:spTgt spid="128"/>
                                        </p:tgtEl>
                                        <p:attrNameLst>
                                          <p:attrName>style.visibility</p:attrName>
                                        </p:attrNameLst>
                                      </p:cBhvr>
                                      <p:to>
                                        <p:strVal val="visible"/>
                                      </p:to>
                                    </p:set>
                                    <p:anim calcmode="lin" valueType="num">
                                      <p:cBhvr additive="base">
                                        <p:cTn id="71" dur="1250" fill="hold"/>
                                        <p:tgtEl>
                                          <p:spTgt spid="128"/>
                                        </p:tgtEl>
                                        <p:attrNameLst>
                                          <p:attrName>ppt_x</p:attrName>
                                        </p:attrNameLst>
                                      </p:cBhvr>
                                      <p:tavLst>
                                        <p:tav tm="0">
                                          <p:val>
                                            <p:strVal val="#ppt_x"/>
                                          </p:val>
                                        </p:tav>
                                        <p:tav tm="100000">
                                          <p:val>
                                            <p:strVal val="#ppt_x"/>
                                          </p:val>
                                        </p:tav>
                                      </p:tavLst>
                                    </p:anim>
                                    <p:anim calcmode="lin" valueType="num">
                                      <p:cBhvr additive="base">
                                        <p:cTn id="72" dur="1250" fill="hold"/>
                                        <p:tgtEl>
                                          <p:spTgt spid="128"/>
                                        </p:tgtEl>
                                        <p:attrNameLst>
                                          <p:attrName>ppt_y</p:attrName>
                                        </p:attrNameLst>
                                      </p:cBhvr>
                                      <p:tavLst>
                                        <p:tav tm="0">
                                          <p:val>
                                            <p:strVal val="1+#ppt_h/2"/>
                                          </p:val>
                                        </p:tav>
                                        <p:tav tm="100000">
                                          <p:val>
                                            <p:strVal val="#ppt_y"/>
                                          </p:val>
                                        </p:tav>
                                      </p:tavLst>
                                    </p:anim>
                                  </p:childTnLst>
                                </p:cTn>
                              </p:par>
                              <p:par>
                                <p:cTn id="73" presetID="2" presetClass="entr" presetSubtype="4" decel="100000" fill="hold" nodeType="withEffect">
                                  <p:stCondLst>
                                    <p:cond delay="300"/>
                                  </p:stCondLst>
                                  <p:childTnLst>
                                    <p:set>
                                      <p:cBhvr>
                                        <p:cTn id="74" dur="1" fill="hold">
                                          <p:stCondLst>
                                            <p:cond delay="0"/>
                                          </p:stCondLst>
                                        </p:cTn>
                                        <p:tgtEl>
                                          <p:spTgt spid="129"/>
                                        </p:tgtEl>
                                        <p:attrNameLst>
                                          <p:attrName>style.visibility</p:attrName>
                                        </p:attrNameLst>
                                      </p:cBhvr>
                                      <p:to>
                                        <p:strVal val="visible"/>
                                      </p:to>
                                    </p:set>
                                    <p:anim calcmode="lin" valueType="num">
                                      <p:cBhvr additive="base">
                                        <p:cTn id="75" dur="1250" fill="hold"/>
                                        <p:tgtEl>
                                          <p:spTgt spid="129"/>
                                        </p:tgtEl>
                                        <p:attrNameLst>
                                          <p:attrName>ppt_x</p:attrName>
                                        </p:attrNameLst>
                                      </p:cBhvr>
                                      <p:tavLst>
                                        <p:tav tm="0">
                                          <p:val>
                                            <p:strVal val="#ppt_x"/>
                                          </p:val>
                                        </p:tav>
                                        <p:tav tm="100000">
                                          <p:val>
                                            <p:strVal val="#ppt_x"/>
                                          </p:val>
                                        </p:tav>
                                      </p:tavLst>
                                    </p:anim>
                                    <p:anim calcmode="lin" valueType="num">
                                      <p:cBhvr additive="base">
                                        <p:cTn id="76" dur="1250" fill="hold"/>
                                        <p:tgtEl>
                                          <p:spTgt spid="129"/>
                                        </p:tgtEl>
                                        <p:attrNameLst>
                                          <p:attrName>ppt_y</p:attrName>
                                        </p:attrNameLst>
                                      </p:cBhvr>
                                      <p:tavLst>
                                        <p:tav tm="0">
                                          <p:val>
                                            <p:strVal val="1+#ppt_h/2"/>
                                          </p:val>
                                        </p:tav>
                                        <p:tav tm="100000">
                                          <p:val>
                                            <p:strVal val="#ppt_y"/>
                                          </p:val>
                                        </p:tav>
                                      </p:tavLst>
                                    </p:anim>
                                  </p:childTnLst>
                                </p:cTn>
                              </p:par>
                              <p:par>
                                <p:cTn id="77" presetID="2" presetClass="entr" presetSubtype="4" decel="100000" fill="hold" nodeType="withEffect">
                                  <p:stCondLst>
                                    <p:cond delay="200"/>
                                  </p:stCondLst>
                                  <p:childTnLst>
                                    <p:set>
                                      <p:cBhvr>
                                        <p:cTn id="78" dur="1" fill="hold">
                                          <p:stCondLst>
                                            <p:cond delay="0"/>
                                          </p:stCondLst>
                                        </p:cTn>
                                        <p:tgtEl>
                                          <p:spTgt spid="130"/>
                                        </p:tgtEl>
                                        <p:attrNameLst>
                                          <p:attrName>style.visibility</p:attrName>
                                        </p:attrNameLst>
                                      </p:cBhvr>
                                      <p:to>
                                        <p:strVal val="visible"/>
                                      </p:to>
                                    </p:set>
                                    <p:anim calcmode="lin" valueType="num">
                                      <p:cBhvr additive="base">
                                        <p:cTn id="79" dur="1250" fill="hold"/>
                                        <p:tgtEl>
                                          <p:spTgt spid="130"/>
                                        </p:tgtEl>
                                        <p:attrNameLst>
                                          <p:attrName>ppt_x</p:attrName>
                                        </p:attrNameLst>
                                      </p:cBhvr>
                                      <p:tavLst>
                                        <p:tav tm="0">
                                          <p:val>
                                            <p:strVal val="#ppt_x"/>
                                          </p:val>
                                        </p:tav>
                                        <p:tav tm="100000">
                                          <p:val>
                                            <p:strVal val="#ppt_x"/>
                                          </p:val>
                                        </p:tav>
                                      </p:tavLst>
                                    </p:anim>
                                    <p:anim calcmode="lin" valueType="num">
                                      <p:cBhvr additive="base">
                                        <p:cTn id="80" dur="1250" fill="hold"/>
                                        <p:tgtEl>
                                          <p:spTgt spid="130"/>
                                        </p:tgtEl>
                                        <p:attrNameLst>
                                          <p:attrName>ppt_y</p:attrName>
                                        </p:attrNameLst>
                                      </p:cBhvr>
                                      <p:tavLst>
                                        <p:tav tm="0">
                                          <p:val>
                                            <p:strVal val="1+#ppt_h/2"/>
                                          </p:val>
                                        </p:tav>
                                        <p:tav tm="100000">
                                          <p:val>
                                            <p:strVal val="#ppt_y"/>
                                          </p:val>
                                        </p:tav>
                                      </p:tavLst>
                                    </p:anim>
                                  </p:childTnLst>
                                </p:cTn>
                              </p:par>
                              <p:par>
                                <p:cTn id="81" presetID="2" presetClass="entr" presetSubtype="4" decel="100000" fill="hold" nodeType="withEffect">
                                  <p:stCondLst>
                                    <p:cond delay="100"/>
                                  </p:stCondLst>
                                  <p:childTnLst>
                                    <p:set>
                                      <p:cBhvr>
                                        <p:cTn id="82" dur="1" fill="hold">
                                          <p:stCondLst>
                                            <p:cond delay="0"/>
                                          </p:stCondLst>
                                        </p:cTn>
                                        <p:tgtEl>
                                          <p:spTgt spid="131"/>
                                        </p:tgtEl>
                                        <p:attrNameLst>
                                          <p:attrName>style.visibility</p:attrName>
                                        </p:attrNameLst>
                                      </p:cBhvr>
                                      <p:to>
                                        <p:strVal val="visible"/>
                                      </p:to>
                                    </p:set>
                                    <p:anim calcmode="lin" valueType="num">
                                      <p:cBhvr additive="base">
                                        <p:cTn id="83" dur="1250" fill="hold"/>
                                        <p:tgtEl>
                                          <p:spTgt spid="131"/>
                                        </p:tgtEl>
                                        <p:attrNameLst>
                                          <p:attrName>ppt_x</p:attrName>
                                        </p:attrNameLst>
                                      </p:cBhvr>
                                      <p:tavLst>
                                        <p:tav tm="0">
                                          <p:val>
                                            <p:strVal val="#ppt_x"/>
                                          </p:val>
                                        </p:tav>
                                        <p:tav tm="100000">
                                          <p:val>
                                            <p:strVal val="#ppt_x"/>
                                          </p:val>
                                        </p:tav>
                                      </p:tavLst>
                                    </p:anim>
                                    <p:anim calcmode="lin" valueType="num">
                                      <p:cBhvr additive="base">
                                        <p:cTn id="84" dur="1250" fill="hold"/>
                                        <p:tgtEl>
                                          <p:spTgt spid="131"/>
                                        </p:tgtEl>
                                        <p:attrNameLst>
                                          <p:attrName>ppt_y</p:attrName>
                                        </p:attrNameLst>
                                      </p:cBhvr>
                                      <p:tavLst>
                                        <p:tav tm="0">
                                          <p:val>
                                            <p:strVal val="1+#ppt_h/2"/>
                                          </p:val>
                                        </p:tav>
                                        <p:tav tm="100000">
                                          <p:val>
                                            <p:strVal val="#ppt_y"/>
                                          </p:val>
                                        </p:tav>
                                      </p:tavLst>
                                    </p:anim>
                                  </p:childTnLst>
                                </p:cTn>
                              </p:par>
                              <p:par>
                                <p:cTn id="85" presetID="2" presetClass="entr" presetSubtype="4" decel="100000" fill="hold" nodeType="withEffect">
                                  <p:stCondLst>
                                    <p:cond delay="0"/>
                                  </p:stCondLst>
                                  <p:childTnLst>
                                    <p:set>
                                      <p:cBhvr>
                                        <p:cTn id="86" dur="1" fill="hold">
                                          <p:stCondLst>
                                            <p:cond delay="0"/>
                                          </p:stCondLst>
                                        </p:cTn>
                                        <p:tgtEl>
                                          <p:spTgt spid="132"/>
                                        </p:tgtEl>
                                        <p:attrNameLst>
                                          <p:attrName>style.visibility</p:attrName>
                                        </p:attrNameLst>
                                      </p:cBhvr>
                                      <p:to>
                                        <p:strVal val="visible"/>
                                      </p:to>
                                    </p:set>
                                    <p:anim calcmode="lin" valueType="num">
                                      <p:cBhvr additive="base">
                                        <p:cTn id="87" dur="1250" fill="hold"/>
                                        <p:tgtEl>
                                          <p:spTgt spid="132"/>
                                        </p:tgtEl>
                                        <p:attrNameLst>
                                          <p:attrName>ppt_x</p:attrName>
                                        </p:attrNameLst>
                                      </p:cBhvr>
                                      <p:tavLst>
                                        <p:tav tm="0">
                                          <p:val>
                                            <p:strVal val="#ppt_x"/>
                                          </p:val>
                                        </p:tav>
                                        <p:tav tm="100000">
                                          <p:val>
                                            <p:strVal val="#ppt_x"/>
                                          </p:val>
                                        </p:tav>
                                      </p:tavLst>
                                    </p:anim>
                                    <p:anim calcmode="lin" valueType="num">
                                      <p:cBhvr additive="base">
                                        <p:cTn id="88" dur="1250" fill="hold"/>
                                        <p:tgtEl>
                                          <p:spTgt spid="132"/>
                                        </p:tgtEl>
                                        <p:attrNameLst>
                                          <p:attrName>ppt_y</p:attrName>
                                        </p:attrNameLst>
                                      </p:cBhvr>
                                      <p:tavLst>
                                        <p:tav tm="0">
                                          <p:val>
                                            <p:strVal val="1+#ppt_h/2"/>
                                          </p:val>
                                        </p:tav>
                                        <p:tav tm="100000">
                                          <p:val>
                                            <p:strVal val="#ppt_y"/>
                                          </p:val>
                                        </p:tav>
                                      </p:tavLst>
                                    </p:anim>
                                  </p:childTnLst>
                                </p:cTn>
                              </p:par>
                              <p:par>
                                <p:cTn id="89" presetID="2" presetClass="entr" presetSubtype="4" decel="100000" fill="hold" nodeType="withEffect">
                                  <p:stCondLst>
                                    <p:cond delay="1900"/>
                                  </p:stCondLst>
                                  <p:childTnLst>
                                    <p:set>
                                      <p:cBhvr>
                                        <p:cTn id="90" dur="1" fill="hold">
                                          <p:stCondLst>
                                            <p:cond delay="0"/>
                                          </p:stCondLst>
                                        </p:cTn>
                                        <p:tgtEl>
                                          <p:spTgt spid="133"/>
                                        </p:tgtEl>
                                        <p:attrNameLst>
                                          <p:attrName>style.visibility</p:attrName>
                                        </p:attrNameLst>
                                      </p:cBhvr>
                                      <p:to>
                                        <p:strVal val="visible"/>
                                      </p:to>
                                    </p:set>
                                    <p:anim calcmode="lin" valueType="num">
                                      <p:cBhvr additive="base">
                                        <p:cTn id="91" dur="1250" fill="hold"/>
                                        <p:tgtEl>
                                          <p:spTgt spid="133"/>
                                        </p:tgtEl>
                                        <p:attrNameLst>
                                          <p:attrName>ppt_x</p:attrName>
                                        </p:attrNameLst>
                                      </p:cBhvr>
                                      <p:tavLst>
                                        <p:tav tm="0">
                                          <p:val>
                                            <p:strVal val="#ppt_x"/>
                                          </p:val>
                                        </p:tav>
                                        <p:tav tm="100000">
                                          <p:val>
                                            <p:strVal val="#ppt_x"/>
                                          </p:val>
                                        </p:tav>
                                      </p:tavLst>
                                    </p:anim>
                                    <p:anim calcmode="lin" valueType="num">
                                      <p:cBhvr additive="base">
                                        <p:cTn id="92" dur="1250" fill="hold"/>
                                        <p:tgtEl>
                                          <p:spTgt spid="133"/>
                                        </p:tgtEl>
                                        <p:attrNameLst>
                                          <p:attrName>ppt_y</p:attrName>
                                        </p:attrNameLst>
                                      </p:cBhvr>
                                      <p:tavLst>
                                        <p:tav tm="0">
                                          <p:val>
                                            <p:strVal val="1+#ppt_h/2"/>
                                          </p:val>
                                        </p:tav>
                                        <p:tav tm="100000">
                                          <p:val>
                                            <p:strVal val="#ppt_y"/>
                                          </p:val>
                                        </p:tav>
                                      </p:tavLst>
                                    </p:anim>
                                  </p:childTnLst>
                                </p:cTn>
                              </p:par>
                              <p:par>
                                <p:cTn id="93" presetID="2" presetClass="entr" presetSubtype="4" decel="100000" fill="hold" nodeType="withEffect">
                                  <p:stCondLst>
                                    <p:cond delay="1800"/>
                                  </p:stCondLst>
                                  <p:childTnLst>
                                    <p:set>
                                      <p:cBhvr>
                                        <p:cTn id="94" dur="1" fill="hold">
                                          <p:stCondLst>
                                            <p:cond delay="0"/>
                                          </p:stCondLst>
                                        </p:cTn>
                                        <p:tgtEl>
                                          <p:spTgt spid="134"/>
                                        </p:tgtEl>
                                        <p:attrNameLst>
                                          <p:attrName>style.visibility</p:attrName>
                                        </p:attrNameLst>
                                      </p:cBhvr>
                                      <p:to>
                                        <p:strVal val="visible"/>
                                      </p:to>
                                    </p:set>
                                    <p:anim calcmode="lin" valueType="num">
                                      <p:cBhvr additive="base">
                                        <p:cTn id="95" dur="1250" fill="hold"/>
                                        <p:tgtEl>
                                          <p:spTgt spid="134"/>
                                        </p:tgtEl>
                                        <p:attrNameLst>
                                          <p:attrName>ppt_x</p:attrName>
                                        </p:attrNameLst>
                                      </p:cBhvr>
                                      <p:tavLst>
                                        <p:tav tm="0">
                                          <p:val>
                                            <p:strVal val="#ppt_x"/>
                                          </p:val>
                                        </p:tav>
                                        <p:tav tm="100000">
                                          <p:val>
                                            <p:strVal val="#ppt_x"/>
                                          </p:val>
                                        </p:tav>
                                      </p:tavLst>
                                    </p:anim>
                                    <p:anim calcmode="lin" valueType="num">
                                      <p:cBhvr additive="base">
                                        <p:cTn id="96" dur="1250" fill="hold"/>
                                        <p:tgtEl>
                                          <p:spTgt spid="134"/>
                                        </p:tgtEl>
                                        <p:attrNameLst>
                                          <p:attrName>ppt_y</p:attrName>
                                        </p:attrNameLst>
                                      </p:cBhvr>
                                      <p:tavLst>
                                        <p:tav tm="0">
                                          <p:val>
                                            <p:strVal val="1+#ppt_h/2"/>
                                          </p:val>
                                        </p:tav>
                                        <p:tav tm="100000">
                                          <p:val>
                                            <p:strVal val="#ppt_y"/>
                                          </p:val>
                                        </p:tav>
                                      </p:tavLst>
                                    </p:anim>
                                  </p:childTnLst>
                                </p:cTn>
                              </p:par>
                              <p:par>
                                <p:cTn id="97" presetID="2" presetClass="entr" presetSubtype="4" decel="100000" fill="hold" nodeType="withEffect">
                                  <p:stCondLst>
                                    <p:cond delay="2300"/>
                                  </p:stCondLst>
                                  <p:childTnLst>
                                    <p:set>
                                      <p:cBhvr>
                                        <p:cTn id="98" dur="1" fill="hold">
                                          <p:stCondLst>
                                            <p:cond delay="0"/>
                                          </p:stCondLst>
                                        </p:cTn>
                                        <p:tgtEl>
                                          <p:spTgt spid="135"/>
                                        </p:tgtEl>
                                        <p:attrNameLst>
                                          <p:attrName>style.visibility</p:attrName>
                                        </p:attrNameLst>
                                      </p:cBhvr>
                                      <p:to>
                                        <p:strVal val="visible"/>
                                      </p:to>
                                    </p:set>
                                    <p:anim calcmode="lin" valueType="num">
                                      <p:cBhvr additive="base">
                                        <p:cTn id="99" dur="1250" fill="hold"/>
                                        <p:tgtEl>
                                          <p:spTgt spid="135"/>
                                        </p:tgtEl>
                                        <p:attrNameLst>
                                          <p:attrName>ppt_x</p:attrName>
                                        </p:attrNameLst>
                                      </p:cBhvr>
                                      <p:tavLst>
                                        <p:tav tm="0">
                                          <p:val>
                                            <p:strVal val="#ppt_x"/>
                                          </p:val>
                                        </p:tav>
                                        <p:tav tm="100000">
                                          <p:val>
                                            <p:strVal val="#ppt_x"/>
                                          </p:val>
                                        </p:tav>
                                      </p:tavLst>
                                    </p:anim>
                                    <p:anim calcmode="lin" valueType="num">
                                      <p:cBhvr additive="base">
                                        <p:cTn id="100" dur="1250" fill="hold"/>
                                        <p:tgtEl>
                                          <p:spTgt spid="135"/>
                                        </p:tgtEl>
                                        <p:attrNameLst>
                                          <p:attrName>ppt_y</p:attrName>
                                        </p:attrNameLst>
                                      </p:cBhvr>
                                      <p:tavLst>
                                        <p:tav tm="0">
                                          <p:val>
                                            <p:strVal val="1+#ppt_h/2"/>
                                          </p:val>
                                        </p:tav>
                                        <p:tav tm="100000">
                                          <p:val>
                                            <p:strVal val="#ppt_y"/>
                                          </p:val>
                                        </p:tav>
                                      </p:tavLst>
                                    </p:anim>
                                  </p:childTnLst>
                                </p:cTn>
                              </p:par>
                              <p:par>
                                <p:cTn id="101" presetID="2" presetClass="entr" presetSubtype="4" decel="100000" fill="hold" nodeType="withEffect">
                                  <p:stCondLst>
                                    <p:cond delay="600"/>
                                  </p:stCondLst>
                                  <p:childTnLst>
                                    <p:set>
                                      <p:cBhvr>
                                        <p:cTn id="102" dur="1" fill="hold">
                                          <p:stCondLst>
                                            <p:cond delay="0"/>
                                          </p:stCondLst>
                                        </p:cTn>
                                        <p:tgtEl>
                                          <p:spTgt spid="136"/>
                                        </p:tgtEl>
                                        <p:attrNameLst>
                                          <p:attrName>style.visibility</p:attrName>
                                        </p:attrNameLst>
                                      </p:cBhvr>
                                      <p:to>
                                        <p:strVal val="visible"/>
                                      </p:to>
                                    </p:set>
                                    <p:anim calcmode="lin" valueType="num">
                                      <p:cBhvr additive="base">
                                        <p:cTn id="103" dur="1250" fill="hold"/>
                                        <p:tgtEl>
                                          <p:spTgt spid="136"/>
                                        </p:tgtEl>
                                        <p:attrNameLst>
                                          <p:attrName>ppt_x</p:attrName>
                                        </p:attrNameLst>
                                      </p:cBhvr>
                                      <p:tavLst>
                                        <p:tav tm="0">
                                          <p:val>
                                            <p:strVal val="#ppt_x"/>
                                          </p:val>
                                        </p:tav>
                                        <p:tav tm="100000">
                                          <p:val>
                                            <p:strVal val="#ppt_x"/>
                                          </p:val>
                                        </p:tav>
                                      </p:tavLst>
                                    </p:anim>
                                    <p:anim calcmode="lin" valueType="num">
                                      <p:cBhvr additive="base">
                                        <p:cTn id="104" dur="1250" fill="hold"/>
                                        <p:tgtEl>
                                          <p:spTgt spid="136"/>
                                        </p:tgtEl>
                                        <p:attrNameLst>
                                          <p:attrName>ppt_y</p:attrName>
                                        </p:attrNameLst>
                                      </p:cBhvr>
                                      <p:tavLst>
                                        <p:tav tm="0">
                                          <p:val>
                                            <p:strVal val="1+#ppt_h/2"/>
                                          </p:val>
                                        </p:tav>
                                        <p:tav tm="100000">
                                          <p:val>
                                            <p:strVal val="#ppt_y"/>
                                          </p:val>
                                        </p:tav>
                                      </p:tavLst>
                                    </p:anim>
                                  </p:childTnLst>
                                </p:cTn>
                              </p:par>
                              <p:par>
                                <p:cTn id="105" presetID="2" presetClass="entr" presetSubtype="4" decel="100000" fill="hold" nodeType="withEffect">
                                  <p:stCondLst>
                                    <p:cond delay="1300"/>
                                  </p:stCondLst>
                                  <p:childTnLst>
                                    <p:set>
                                      <p:cBhvr>
                                        <p:cTn id="106" dur="1" fill="hold">
                                          <p:stCondLst>
                                            <p:cond delay="0"/>
                                          </p:stCondLst>
                                        </p:cTn>
                                        <p:tgtEl>
                                          <p:spTgt spid="137"/>
                                        </p:tgtEl>
                                        <p:attrNameLst>
                                          <p:attrName>style.visibility</p:attrName>
                                        </p:attrNameLst>
                                      </p:cBhvr>
                                      <p:to>
                                        <p:strVal val="visible"/>
                                      </p:to>
                                    </p:set>
                                    <p:anim calcmode="lin" valueType="num">
                                      <p:cBhvr additive="base">
                                        <p:cTn id="107" dur="1250" fill="hold"/>
                                        <p:tgtEl>
                                          <p:spTgt spid="137"/>
                                        </p:tgtEl>
                                        <p:attrNameLst>
                                          <p:attrName>ppt_x</p:attrName>
                                        </p:attrNameLst>
                                      </p:cBhvr>
                                      <p:tavLst>
                                        <p:tav tm="0">
                                          <p:val>
                                            <p:strVal val="#ppt_x"/>
                                          </p:val>
                                        </p:tav>
                                        <p:tav tm="100000">
                                          <p:val>
                                            <p:strVal val="#ppt_x"/>
                                          </p:val>
                                        </p:tav>
                                      </p:tavLst>
                                    </p:anim>
                                    <p:anim calcmode="lin" valueType="num">
                                      <p:cBhvr additive="base">
                                        <p:cTn id="108" dur="1250" fill="hold"/>
                                        <p:tgtEl>
                                          <p:spTgt spid="137"/>
                                        </p:tgtEl>
                                        <p:attrNameLst>
                                          <p:attrName>ppt_y</p:attrName>
                                        </p:attrNameLst>
                                      </p:cBhvr>
                                      <p:tavLst>
                                        <p:tav tm="0">
                                          <p:val>
                                            <p:strVal val="1+#ppt_h/2"/>
                                          </p:val>
                                        </p:tav>
                                        <p:tav tm="100000">
                                          <p:val>
                                            <p:strVal val="#ppt_y"/>
                                          </p:val>
                                        </p:tav>
                                      </p:tavLst>
                                    </p:anim>
                                  </p:childTnLst>
                                </p:cTn>
                              </p:par>
                              <p:par>
                                <p:cTn id="109" presetID="2" presetClass="entr" presetSubtype="4" decel="100000" fill="hold" nodeType="withEffect">
                                  <p:stCondLst>
                                    <p:cond delay="2500"/>
                                  </p:stCondLst>
                                  <p:childTnLst>
                                    <p:set>
                                      <p:cBhvr>
                                        <p:cTn id="110" dur="1" fill="hold">
                                          <p:stCondLst>
                                            <p:cond delay="0"/>
                                          </p:stCondLst>
                                        </p:cTn>
                                        <p:tgtEl>
                                          <p:spTgt spid="138"/>
                                        </p:tgtEl>
                                        <p:attrNameLst>
                                          <p:attrName>style.visibility</p:attrName>
                                        </p:attrNameLst>
                                      </p:cBhvr>
                                      <p:to>
                                        <p:strVal val="visible"/>
                                      </p:to>
                                    </p:set>
                                    <p:anim calcmode="lin" valueType="num">
                                      <p:cBhvr additive="base">
                                        <p:cTn id="111" dur="1250" fill="hold"/>
                                        <p:tgtEl>
                                          <p:spTgt spid="138"/>
                                        </p:tgtEl>
                                        <p:attrNameLst>
                                          <p:attrName>ppt_x</p:attrName>
                                        </p:attrNameLst>
                                      </p:cBhvr>
                                      <p:tavLst>
                                        <p:tav tm="0">
                                          <p:val>
                                            <p:strVal val="#ppt_x"/>
                                          </p:val>
                                        </p:tav>
                                        <p:tav tm="100000">
                                          <p:val>
                                            <p:strVal val="#ppt_x"/>
                                          </p:val>
                                        </p:tav>
                                      </p:tavLst>
                                    </p:anim>
                                    <p:anim calcmode="lin" valueType="num">
                                      <p:cBhvr additive="base">
                                        <p:cTn id="112" dur="1250" fill="hold"/>
                                        <p:tgtEl>
                                          <p:spTgt spid="138"/>
                                        </p:tgtEl>
                                        <p:attrNameLst>
                                          <p:attrName>ppt_y</p:attrName>
                                        </p:attrNameLst>
                                      </p:cBhvr>
                                      <p:tavLst>
                                        <p:tav tm="0">
                                          <p:val>
                                            <p:strVal val="1+#ppt_h/2"/>
                                          </p:val>
                                        </p:tav>
                                        <p:tav tm="100000">
                                          <p:val>
                                            <p:strVal val="#ppt_y"/>
                                          </p:val>
                                        </p:tav>
                                      </p:tavLst>
                                    </p:anim>
                                  </p:childTnLst>
                                </p:cTn>
                              </p:par>
                              <p:par>
                                <p:cTn id="113" presetID="2" presetClass="entr" presetSubtype="4" decel="100000" fill="hold" nodeType="withEffect">
                                  <p:stCondLst>
                                    <p:cond delay="2200"/>
                                  </p:stCondLst>
                                  <p:childTnLst>
                                    <p:set>
                                      <p:cBhvr>
                                        <p:cTn id="114" dur="1" fill="hold">
                                          <p:stCondLst>
                                            <p:cond delay="0"/>
                                          </p:stCondLst>
                                        </p:cTn>
                                        <p:tgtEl>
                                          <p:spTgt spid="139"/>
                                        </p:tgtEl>
                                        <p:attrNameLst>
                                          <p:attrName>style.visibility</p:attrName>
                                        </p:attrNameLst>
                                      </p:cBhvr>
                                      <p:to>
                                        <p:strVal val="visible"/>
                                      </p:to>
                                    </p:set>
                                    <p:anim calcmode="lin" valueType="num">
                                      <p:cBhvr additive="base">
                                        <p:cTn id="115" dur="1250" fill="hold"/>
                                        <p:tgtEl>
                                          <p:spTgt spid="139"/>
                                        </p:tgtEl>
                                        <p:attrNameLst>
                                          <p:attrName>ppt_x</p:attrName>
                                        </p:attrNameLst>
                                      </p:cBhvr>
                                      <p:tavLst>
                                        <p:tav tm="0">
                                          <p:val>
                                            <p:strVal val="#ppt_x"/>
                                          </p:val>
                                        </p:tav>
                                        <p:tav tm="100000">
                                          <p:val>
                                            <p:strVal val="#ppt_x"/>
                                          </p:val>
                                        </p:tav>
                                      </p:tavLst>
                                    </p:anim>
                                    <p:anim calcmode="lin" valueType="num">
                                      <p:cBhvr additive="base">
                                        <p:cTn id="116" dur="1250" fill="hold"/>
                                        <p:tgtEl>
                                          <p:spTgt spid="139"/>
                                        </p:tgtEl>
                                        <p:attrNameLst>
                                          <p:attrName>ppt_y</p:attrName>
                                        </p:attrNameLst>
                                      </p:cBhvr>
                                      <p:tavLst>
                                        <p:tav tm="0">
                                          <p:val>
                                            <p:strVal val="1+#ppt_h/2"/>
                                          </p:val>
                                        </p:tav>
                                        <p:tav tm="100000">
                                          <p:val>
                                            <p:strVal val="#ppt_y"/>
                                          </p:val>
                                        </p:tav>
                                      </p:tavLst>
                                    </p:anim>
                                  </p:childTnLst>
                                </p:cTn>
                              </p:par>
                              <p:par>
                                <p:cTn id="117" presetID="22" presetClass="entr" presetSubtype="8" fill="hold" grpId="0" nodeType="withEffect">
                                  <p:stCondLst>
                                    <p:cond delay="3750"/>
                                  </p:stCondLst>
                                  <p:childTnLst>
                                    <p:set>
                                      <p:cBhvr>
                                        <p:cTn id="118" dur="1" fill="hold">
                                          <p:stCondLst>
                                            <p:cond delay="0"/>
                                          </p:stCondLst>
                                        </p:cTn>
                                        <p:tgtEl>
                                          <p:spTgt spid="126"/>
                                        </p:tgtEl>
                                        <p:attrNameLst>
                                          <p:attrName>style.visibility</p:attrName>
                                        </p:attrNameLst>
                                      </p:cBhvr>
                                      <p:to>
                                        <p:strVal val="visible"/>
                                      </p:to>
                                    </p:set>
                                    <p:animEffect transition="in" filter="wipe(left)">
                                      <p:cBhvr>
                                        <p:cTn id="119" dur="500"/>
                                        <p:tgtEl>
                                          <p:spTgt spid="126"/>
                                        </p:tgtEl>
                                      </p:cBhvr>
                                    </p:animEffect>
                                  </p:childTnLst>
                                </p:cTn>
                              </p:par>
                              <p:par>
                                <p:cTn id="120" presetID="10" presetClass="entr" presetSubtype="0" fill="hold" nodeType="withEffect">
                                  <p:stCondLst>
                                    <p:cond delay="1000"/>
                                  </p:stCondLst>
                                  <p:childTnLst>
                                    <p:set>
                                      <p:cBhvr>
                                        <p:cTn id="121" dur="1" fill="hold">
                                          <p:stCondLst>
                                            <p:cond delay="0"/>
                                          </p:stCondLst>
                                        </p:cTn>
                                        <p:tgtEl>
                                          <p:spTgt spid="111"/>
                                        </p:tgtEl>
                                        <p:attrNameLst>
                                          <p:attrName>style.visibility</p:attrName>
                                        </p:attrNameLst>
                                      </p:cBhvr>
                                      <p:to>
                                        <p:strVal val="visible"/>
                                      </p:to>
                                    </p:set>
                                    <p:animEffect transition="in" filter="fade">
                                      <p:cBhvr>
                                        <p:cTn id="122" dur="2000"/>
                                        <p:tgtEl>
                                          <p:spTgt spid="111"/>
                                        </p:tgtEl>
                                      </p:cBhvr>
                                    </p:animEffect>
                                  </p:childTnLst>
                                </p:cTn>
                              </p:par>
                              <p:par>
                                <p:cTn id="123" presetID="45" presetClass="entr" presetSubtype="0" fill="hold" grpId="0" nodeType="withEffect">
                                  <p:stCondLst>
                                    <p:cond delay="500"/>
                                  </p:stCondLst>
                                  <p:iterate type="lt">
                                    <p:tmPct val="15000"/>
                                  </p:iterate>
                                  <p:childTnLst>
                                    <p:set>
                                      <p:cBhvr>
                                        <p:cTn id="124" dur="1" fill="hold">
                                          <p:stCondLst>
                                            <p:cond delay="0"/>
                                          </p:stCondLst>
                                        </p:cTn>
                                        <p:tgtEl>
                                          <p:spTgt spid="110"/>
                                        </p:tgtEl>
                                        <p:attrNameLst>
                                          <p:attrName>style.visibility</p:attrName>
                                        </p:attrNameLst>
                                      </p:cBhvr>
                                      <p:to>
                                        <p:strVal val="visible"/>
                                      </p:to>
                                    </p:set>
                                    <p:animEffect transition="in" filter="fade">
                                      <p:cBhvr>
                                        <p:cTn id="125" dur="750"/>
                                        <p:tgtEl>
                                          <p:spTgt spid="110"/>
                                        </p:tgtEl>
                                      </p:cBhvr>
                                    </p:animEffect>
                                    <p:anim calcmode="lin" valueType="num">
                                      <p:cBhvr>
                                        <p:cTn id="126" dur="750" fill="hold"/>
                                        <p:tgtEl>
                                          <p:spTgt spid="110"/>
                                        </p:tgtEl>
                                        <p:attrNameLst>
                                          <p:attrName>ppt_w</p:attrName>
                                        </p:attrNameLst>
                                      </p:cBhvr>
                                      <p:tavLst>
                                        <p:tav tm="0" fmla="#ppt_w*sin(2.5*pi*$)">
                                          <p:val>
                                            <p:fltVal val="0"/>
                                          </p:val>
                                        </p:tav>
                                        <p:tav tm="100000">
                                          <p:val>
                                            <p:fltVal val="1"/>
                                          </p:val>
                                        </p:tav>
                                      </p:tavLst>
                                    </p:anim>
                                    <p:anim calcmode="lin" valueType="num">
                                      <p:cBhvr>
                                        <p:cTn id="127" dur="750" fill="hold"/>
                                        <p:tgtEl>
                                          <p:spTgt spid="110"/>
                                        </p:tgtEl>
                                        <p:attrNameLst>
                                          <p:attrName>ppt_h</p:attrName>
                                        </p:attrNameLst>
                                      </p:cBhvr>
                                      <p:tavLst>
                                        <p:tav tm="0">
                                          <p:val>
                                            <p:strVal val="#ppt_h"/>
                                          </p:val>
                                        </p:tav>
                                        <p:tav tm="100000">
                                          <p:val>
                                            <p:strVal val="#ppt_h"/>
                                          </p:val>
                                        </p:tav>
                                      </p:tavLst>
                                    </p:anim>
                                  </p:childTnLst>
                                </p:cTn>
                              </p:par>
                              <p:par>
                                <p:cTn id="128" presetID="6" presetClass="emph" presetSubtype="0" fill="hold" grpId="1" nodeType="withEffect">
                                  <p:stCondLst>
                                    <p:cond delay="0"/>
                                  </p:stCondLst>
                                  <p:iterate type="lt">
                                    <p:tmPct val="0"/>
                                  </p:iterate>
                                  <p:childTnLst>
                                    <p:animScale>
                                      <p:cBhvr>
                                        <p:cTn id="129" dur="100" fill="hold"/>
                                        <p:tgtEl>
                                          <p:spTgt spid="110"/>
                                        </p:tgtEl>
                                      </p:cBhvr>
                                      <p:by x="500000" y="500000"/>
                                    </p:animScale>
                                  </p:childTnLst>
                                </p:cTn>
                              </p:par>
                              <p:par>
                                <p:cTn id="130" presetID="6" presetClass="emph" presetSubtype="0" fill="hold" grpId="2" nodeType="withEffect">
                                  <p:stCondLst>
                                    <p:cond delay="500"/>
                                  </p:stCondLst>
                                  <p:iterate type="lt">
                                    <p:tmPct val="15000"/>
                                  </p:iterate>
                                  <p:childTnLst>
                                    <p:animScale>
                                      <p:cBhvr>
                                        <p:cTn id="131" dur="750" fill="hold"/>
                                        <p:tgtEl>
                                          <p:spTgt spid="110"/>
                                        </p:tgtEl>
                                      </p:cBhvr>
                                      <p:by x="20000" y="20000"/>
                                    </p:animScale>
                                  </p:childTnLst>
                                </p:cTn>
                              </p:par>
                              <p:par>
                                <p:cTn id="132" presetID="45" presetClass="entr" presetSubtype="0" fill="hold" grpId="0" nodeType="withEffect">
                                  <p:stCondLst>
                                    <p:cond delay="500"/>
                                  </p:stCondLst>
                                  <p:iterate type="lt">
                                    <p:tmPct val="15000"/>
                                  </p:iterate>
                                  <p:childTnLst>
                                    <p:set>
                                      <p:cBhvr>
                                        <p:cTn id="133" dur="1" fill="hold">
                                          <p:stCondLst>
                                            <p:cond delay="0"/>
                                          </p:stCondLst>
                                        </p:cTn>
                                        <p:tgtEl>
                                          <p:spTgt spid="108"/>
                                        </p:tgtEl>
                                        <p:attrNameLst>
                                          <p:attrName>style.visibility</p:attrName>
                                        </p:attrNameLst>
                                      </p:cBhvr>
                                      <p:to>
                                        <p:strVal val="visible"/>
                                      </p:to>
                                    </p:set>
                                    <p:animEffect transition="in" filter="fade">
                                      <p:cBhvr>
                                        <p:cTn id="134" dur="1000"/>
                                        <p:tgtEl>
                                          <p:spTgt spid="108"/>
                                        </p:tgtEl>
                                      </p:cBhvr>
                                    </p:animEffect>
                                    <p:anim calcmode="lin" valueType="num">
                                      <p:cBhvr>
                                        <p:cTn id="135" dur="1000" fill="hold"/>
                                        <p:tgtEl>
                                          <p:spTgt spid="108"/>
                                        </p:tgtEl>
                                        <p:attrNameLst>
                                          <p:attrName>ppt_w</p:attrName>
                                        </p:attrNameLst>
                                      </p:cBhvr>
                                      <p:tavLst>
                                        <p:tav tm="0" fmla="#ppt_w*sin(2.5*pi*$)">
                                          <p:val>
                                            <p:fltVal val="0"/>
                                          </p:val>
                                        </p:tav>
                                        <p:tav tm="100000">
                                          <p:val>
                                            <p:fltVal val="1"/>
                                          </p:val>
                                        </p:tav>
                                      </p:tavLst>
                                    </p:anim>
                                    <p:anim calcmode="lin" valueType="num">
                                      <p:cBhvr>
                                        <p:cTn id="136" dur="1000" fill="hold"/>
                                        <p:tgtEl>
                                          <p:spTgt spid="108"/>
                                        </p:tgtEl>
                                        <p:attrNameLst>
                                          <p:attrName>ppt_h</p:attrName>
                                        </p:attrNameLst>
                                      </p:cBhvr>
                                      <p:tavLst>
                                        <p:tav tm="0">
                                          <p:val>
                                            <p:strVal val="#ppt_h"/>
                                          </p:val>
                                        </p:tav>
                                        <p:tav tm="100000">
                                          <p:val>
                                            <p:strVal val="#ppt_h"/>
                                          </p:val>
                                        </p:tav>
                                      </p:tavLst>
                                    </p:anim>
                                  </p:childTnLst>
                                </p:cTn>
                              </p:par>
                              <p:par>
                                <p:cTn id="137" presetID="6" presetClass="emph" presetSubtype="0" fill="hold" grpId="1" nodeType="withEffect">
                                  <p:stCondLst>
                                    <p:cond delay="0"/>
                                  </p:stCondLst>
                                  <p:iterate type="lt">
                                    <p:tmPct val="0"/>
                                  </p:iterate>
                                  <p:childTnLst>
                                    <p:animScale>
                                      <p:cBhvr>
                                        <p:cTn id="138" dur="100" fill="hold"/>
                                        <p:tgtEl>
                                          <p:spTgt spid="108"/>
                                        </p:tgtEl>
                                      </p:cBhvr>
                                      <p:by x="500000" y="500000"/>
                                    </p:animScale>
                                  </p:childTnLst>
                                </p:cTn>
                              </p:par>
                              <p:par>
                                <p:cTn id="139" presetID="6" presetClass="emph" presetSubtype="0" fill="hold" grpId="2" nodeType="withEffect">
                                  <p:stCondLst>
                                    <p:cond delay="500"/>
                                  </p:stCondLst>
                                  <p:iterate type="lt">
                                    <p:tmPct val="15000"/>
                                  </p:iterate>
                                  <p:childTnLst>
                                    <p:animScale>
                                      <p:cBhvr>
                                        <p:cTn id="140" dur="1000" fill="hold"/>
                                        <p:tgtEl>
                                          <p:spTgt spid="108"/>
                                        </p:tgtEl>
                                      </p:cBhvr>
                                      <p:by x="20000" y="20000"/>
                                    </p:animScale>
                                  </p:childTnLst>
                                </p:cTn>
                              </p:par>
                              <p:par>
                                <p:cTn id="141" presetID="10" presetClass="entr" presetSubtype="0" fill="hold" grpId="0" nodeType="withEffect">
                                  <p:stCondLst>
                                    <p:cond delay="2250"/>
                                  </p:stCondLst>
                                  <p:childTnLst>
                                    <p:set>
                                      <p:cBhvr>
                                        <p:cTn id="142" dur="1" fill="hold">
                                          <p:stCondLst>
                                            <p:cond delay="0"/>
                                          </p:stCondLst>
                                        </p:cTn>
                                        <p:tgtEl>
                                          <p:spTgt spid="107"/>
                                        </p:tgtEl>
                                        <p:attrNameLst>
                                          <p:attrName>style.visibility</p:attrName>
                                        </p:attrNameLst>
                                      </p:cBhvr>
                                      <p:to>
                                        <p:strVal val="visible"/>
                                      </p:to>
                                    </p:set>
                                    <p:animEffect transition="in" filter="fade">
                                      <p:cBhvr>
                                        <p:cTn id="143" dur="750"/>
                                        <p:tgtEl>
                                          <p:spTgt spid="107"/>
                                        </p:tgtEl>
                                      </p:cBhvr>
                                    </p:animEffect>
                                  </p:childTnLst>
                                </p:cTn>
                              </p:par>
                              <p:par>
                                <p:cTn id="144" presetID="63" presetClass="path" presetSubtype="0" decel="100000" fill="hold" grpId="1" nodeType="withEffect">
                                  <p:stCondLst>
                                    <p:cond delay="2250"/>
                                  </p:stCondLst>
                                  <p:childTnLst>
                                    <p:animMotion origin="layout" path="M -1.04167E-6 2.96296E-6 L 0.09037 2.96296E-6 " pathEditMode="relative" rAng="0" ptsTypes="AA">
                                      <p:cBhvr>
                                        <p:cTn id="145" dur="1250" spd="-100000" fill="hold"/>
                                        <p:tgtEl>
                                          <p:spTgt spid="107"/>
                                        </p:tgtEl>
                                        <p:attrNameLst>
                                          <p:attrName>ppt_x</p:attrName>
                                          <p:attrName>ppt_y</p:attrName>
                                        </p:attrNameLst>
                                      </p:cBhvr>
                                      <p:rCtr x="4518" y="0"/>
                                    </p:animMotion>
                                  </p:childTnLst>
                                </p:cTn>
                              </p:par>
                              <p:par>
                                <p:cTn id="146" presetID="10" presetClass="entr" presetSubtype="0" fill="hold" grpId="0" nodeType="withEffect">
                                  <p:stCondLst>
                                    <p:cond delay="2500"/>
                                  </p:stCondLst>
                                  <p:childTnLst>
                                    <p:set>
                                      <p:cBhvr>
                                        <p:cTn id="147" dur="1" fill="hold">
                                          <p:stCondLst>
                                            <p:cond delay="0"/>
                                          </p:stCondLst>
                                        </p:cTn>
                                        <p:tgtEl>
                                          <p:spTgt spid="109"/>
                                        </p:tgtEl>
                                        <p:attrNameLst>
                                          <p:attrName>style.visibility</p:attrName>
                                        </p:attrNameLst>
                                      </p:cBhvr>
                                      <p:to>
                                        <p:strVal val="visible"/>
                                      </p:to>
                                    </p:set>
                                    <p:animEffect transition="in" filter="fade">
                                      <p:cBhvr>
                                        <p:cTn id="148" dur="750"/>
                                        <p:tgtEl>
                                          <p:spTgt spid="109"/>
                                        </p:tgtEl>
                                      </p:cBhvr>
                                    </p:animEffect>
                                  </p:childTnLst>
                                </p:cTn>
                              </p:par>
                              <p:par>
                                <p:cTn id="149" presetID="42" presetClass="path" presetSubtype="0" decel="100000" fill="hold" grpId="1" nodeType="withEffect">
                                  <p:stCondLst>
                                    <p:cond delay="2500"/>
                                  </p:stCondLst>
                                  <p:childTnLst>
                                    <p:animMotion origin="layout" path="M -1.45833E-6 3.33333E-6 L -1.45833E-6 0.07129 " pathEditMode="relative" rAng="0" ptsTypes="AA">
                                      <p:cBhvr>
                                        <p:cTn id="150" dur="1250" spd="-100000" fill="hold"/>
                                        <p:tgtEl>
                                          <p:spTgt spid="109"/>
                                        </p:tgtEl>
                                        <p:attrNameLst>
                                          <p:attrName>ppt_x</p:attrName>
                                          <p:attrName>ppt_y</p:attrName>
                                        </p:attrNameLst>
                                      </p:cBhvr>
                                      <p:rCtr x="0" y="3565"/>
                                    </p:animMotion>
                                  </p:childTnLst>
                                </p:cTn>
                              </p:par>
                              <p:par>
                                <p:cTn id="151" presetID="10" presetClass="entr" presetSubtype="0" fill="hold" grpId="0" nodeType="withEffect">
                                  <p:stCondLst>
                                    <p:cond delay="2500"/>
                                  </p:stCondLst>
                                  <p:childTnLst>
                                    <p:set>
                                      <p:cBhvr>
                                        <p:cTn id="152" dur="1" fill="hold">
                                          <p:stCondLst>
                                            <p:cond delay="0"/>
                                          </p:stCondLst>
                                        </p:cTn>
                                        <p:tgtEl>
                                          <p:spTgt spid="144"/>
                                        </p:tgtEl>
                                        <p:attrNameLst>
                                          <p:attrName>style.visibility</p:attrName>
                                        </p:attrNameLst>
                                      </p:cBhvr>
                                      <p:to>
                                        <p:strVal val="visible"/>
                                      </p:to>
                                    </p:set>
                                    <p:animEffect transition="in" filter="fade">
                                      <p:cBhvr>
                                        <p:cTn id="153" dur="750"/>
                                        <p:tgtEl>
                                          <p:spTgt spid="144"/>
                                        </p:tgtEl>
                                      </p:cBhvr>
                                    </p:animEffect>
                                  </p:childTnLst>
                                </p:cTn>
                              </p:par>
                              <p:par>
                                <p:cTn id="154" presetID="42" presetClass="path" presetSubtype="0" decel="100000" fill="hold" grpId="1" nodeType="withEffect">
                                  <p:stCondLst>
                                    <p:cond delay="2500"/>
                                  </p:stCondLst>
                                  <p:childTnLst>
                                    <p:animMotion origin="layout" path="M -1.45833E-6 3.33333E-6 L -1.45833E-6 0.07129 " pathEditMode="relative" rAng="0" ptsTypes="AA">
                                      <p:cBhvr>
                                        <p:cTn id="155" dur="1250" spd="-100000" fill="hold"/>
                                        <p:tgtEl>
                                          <p:spTgt spid="144"/>
                                        </p:tgtEl>
                                        <p:attrNameLst>
                                          <p:attrName>ppt_x</p:attrName>
                                          <p:attrName>ppt_y</p:attrName>
                                        </p:attrNameLst>
                                      </p:cBhvr>
                                      <p:rCtr x="0" y="3565"/>
                                    </p:animMotion>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56" repeatCount="indefinite" fill="hold" display="0">
                  <p:stCondLst>
                    <p:cond delay="indefinite"/>
                  </p:stCondLst>
                  <p:endCondLst>
                    <p:cond evt="onStopAudio" delay="0">
                      <p:tgtEl>
                        <p:sldTgt/>
                      </p:tgtEl>
                    </p:cond>
                  </p:endCondLst>
                </p:cTn>
                <p:tgtEl>
                  <p:spTgt spid="2"/>
                </p:tgtEl>
              </p:cMediaNode>
            </p:audio>
          </p:childTnLst>
        </p:cTn>
      </p:par>
    </p:tnLst>
    <p:bldLst>
      <p:bldP spid="126" grpId="0" animBg="1"/>
      <p:bldP spid="107" grpId="0"/>
      <p:bldP spid="107" grpId="1"/>
      <p:bldP spid="108" grpId="0"/>
      <p:bldP spid="108" grpId="1"/>
      <p:bldP spid="108" grpId="2"/>
      <p:bldP spid="109" grpId="0" animBg="1"/>
      <p:bldP spid="109" grpId="1" animBg="1"/>
      <p:bldP spid="110" grpId="0"/>
      <p:bldP spid="110" grpId="1"/>
      <p:bldP spid="110" grpId="2"/>
      <p:bldP spid="144" grpId="0" animBg="1"/>
      <p:bldP spid="144"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5" name="组合 14"/>
          <p:cNvGrpSpPr/>
          <p:nvPr/>
        </p:nvGrpSpPr>
        <p:grpSpPr>
          <a:xfrm>
            <a:off x="4715264" y="128890"/>
            <a:ext cx="2706165" cy="604815"/>
            <a:chOff x="3452191" y="255884"/>
            <a:chExt cx="2029624"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文本框 16"/>
            <p:cNvSpPr txBox="1"/>
            <p:nvPr/>
          </p:nvSpPr>
          <p:spPr>
            <a:xfrm>
              <a:off x="3590194" y="331046"/>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小程序设计核心</a:t>
              </a:r>
            </a:p>
          </p:txBody>
        </p:sp>
      </p:grpSp>
      <p:sp>
        <p:nvSpPr>
          <p:cNvPr id="18" name="矩形 17"/>
          <p:cNvSpPr/>
          <p:nvPr/>
        </p:nvSpPr>
        <p:spPr>
          <a:xfrm>
            <a:off x="913989" y="1577873"/>
            <a:ext cx="1981200" cy="2153920"/>
          </a:xfrm>
          <a:prstGeom prst="rect">
            <a:avLst/>
          </a:prstGeom>
          <a:blipFill>
            <a:blip r:embed="rId2"/>
            <a:stretch>
              <a:fillRect/>
            </a:stretch>
          </a:blipFill>
          <a:ln>
            <a:solidFill>
              <a:srgbClr val="5596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9" name="TextBox 14"/>
          <p:cNvSpPr txBox="1"/>
          <p:nvPr/>
        </p:nvSpPr>
        <p:spPr>
          <a:xfrm>
            <a:off x="913989" y="4698605"/>
            <a:ext cx="2110865" cy="861774"/>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内容层，承载页面主要内容。</a:t>
            </a:r>
          </a:p>
          <a:p>
            <a:r>
              <a:rPr lang="zh-CN" altLang="en-US" dirty="0"/>
              <a:t> </a:t>
            </a:r>
          </a:p>
        </p:txBody>
      </p:sp>
      <p:sp>
        <p:nvSpPr>
          <p:cNvPr id="20" name="矩形 19"/>
          <p:cNvSpPr/>
          <p:nvPr/>
        </p:nvSpPr>
        <p:spPr>
          <a:xfrm>
            <a:off x="3724664" y="1577873"/>
            <a:ext cx="1981200" cy="2153920"/>
          </a:xfrm>
          <a:prstGeom prst="rect">
            <a:avLst/>
          </a:prstGeom>
          <a:blipFill>
            <a:blip r:embed="rId3"/>
            <a:stretch>
              <a:fillRect/>
            </a:stretch>
          </a:blipFill>
          <a:ln>
            <a:solidFill>
              <a:srgbClr val="5596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1" name="TextBox 14"/>
          <p:cNvSpPr txBox="1"/>
          <p:nvPr/>
        </p:nvSpPr>
        <p:spPr>
          <a:xfrm>
            <a:off x="3724663" y="4741298"/>
            <a:ext cx="2110865" cy="1569660"/>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导航层，位于内容层之上，在用户滑动内容层时可保持位置不动，通常用于承载导航栏等需要固定在页面的元素</a:t>
            </a:r>
            <a:endParaRPr lang="en-US" altLang="zh-CN" sz="1600" dirty="0">
              <a:solidFill>
                <a:srgbClr val="5596A7"/>
              </a:solidFill>
              <a:latin typeface="微软雅黑" panose="020B0503020204020204" pitchFamily="34" charset="-122"/>
              <a:ea typeface="微软雅黑" panose="020B0503020204020204" pitchFamily="34" charset="-122"/>
              <a:sym typeface="方正兰亭黑_GBK" pitchFamily="2" charset="-122"/>
            </a:endParaRPr>
          </a:p>
        </p:txBody>
      </p:sp>
      <p:sp>
        <p:nvSpPr>
          <p:cNvPr id="22" name="矩形 21"/>
          <p:cNvSpPr/>
          <p:nvPr/>
        </p:nvSpPr>
        <p:spPr>
          <a:xfrm>
            <a:off x="6600171" y="1577873"/>
            <a:ext cx="1981200" cy="2153920"/>
          </a:xfrm>
          <a:prstGeom prst="rect">
            <a:avLst/>
          </a:prstGeom>
          <a:blipFill>
            <a:blip r:embed="rId4"/>
            <a:stretch>
              <a:fillRect/>
            </a:stretch>
          </a:blipFill>
          <a:ln>
            <a:solidFill>
              <a:srgbClr val="5596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3" name="TextBox 14"/>
          <p:cNvSpPr txBox="1"/>
          <p:nvPr/>
        </p:nvSpPr>
        <p:spPr>
          <a:xfrm>
            <a:off x="6600171" y="4743668"/>
            <a:ext cx="2110865" cy="1341521"/>
          </a:xfrm>
          <a:prstGeom prst="rect">
            <a:avLst/>
          </a:prstGeom>
          <a:noFill/>
        </p:spPr>
        <p:txBody>
          <a:bodyPr wrap="square" rtlCol="0">
            <a:spAutoFit/>
          </a:bodyPr>
          <a:lstStyle/>
          <a:p>
            <a:pPr>
              <a:lnSpc>
                <a:spcPct val="130000"/>
              </a:lnSpc>
            </a:pPr>
            <a:r>
              <a:rPr lang="zh-CN" altLang="en-US" sz="1600" dirty="0">
                <a:solidFill>
                  <a:srgbClr val="5596A7"/>
                </a:solidFill>
                <a:latin typeface="微软雅黑" panose="020B0503020204020204" pitchFamily="34" charset="-122"/>
                <a:ea typeface="微软雅黑" panose="020B0503020204020204" pitchFamily="34" charset="-122"/>
              </a:rPr>
              <a:t>蒙层，配合</a:t>
            </a:r>
            <a:r>
              <a:rPr lang="en-US" altLang="zh-CN" sz="1600" dirty="0" err="1">
                <a:solidFill>
                  <a:srgbClr val="5596A7"/>
                </a:solidFill>
                <a:latin typeface="微软雅黑" panose="020B0503020204020204" pitchFamily="34" charset="-122"/>
                <a:ea typeface="微软雅黑" panose="020B0503020204020204" pitchFamily="34" charset="-122"/>
              </a:rPr>
              <a:t>Popout</a:t>
            </a:r>
            <a:r>
              <a:rPr lang="zh-CN" altLang="en-US" sz="1600" dirty="0">
                <a:solidFill>
                  <a:srgbClr val="5596A7"/>
                </a:solidFill>
                <a:latin typeface="微软雅黑" panose="020B0503020204020204" pitchFamily="34" charset="-122"/>
                <a:ea typeface="微软雅黑" panose="020B0503020204020204" pitchFamily="34" charset="-122"/>
              </a:rPr>
              <a:t>层使用，用于锁定内容层和导航层操作，不单独使用</a:t>
            </a:r>
            <a:endParaRPr lang="en-US" altLang="zh-CN" sz="1600" dirty="0">
              <a:solidFill>
                <a:srgbClr val="5596A7"/>
              </a:solidFill>
              <a:latin typeface="微软雅黑" panose="020B0503020204020204" pitchFamily="34" charset="-122"/>
              <a:ea typeface="微软雅黑" panose="020B0503020204020204" pitchFamily="34" charset="-122"/>
            </a:endParaRPr>
          </a:p>
        </p:txBody>
      </p:sp>
      <p:sp>
        <p:nvSpPr>
          <p:cNvPr id="24" name="矩形 23"/>
          <p:cNvSpPr/>
          <p:nvPr/>
        </p:nvSpPr>
        <p:spPr>
          <a:xfrm>
            <a:off x="9475677" y="1577873"/>
            <a:ext cx="1981200" cy="2153920"/>
          </a:xfrm>
          <a:prstGeom prst="rect">
            <a:avLst/>
          </a:prstGeom>
          <a:blipFill>
            <a:blip r:embed="rId5"/>
            <a:stretch>
              <a:fillRect/>
            </a:stretch>
          </a:blipFill>
          <a:ln>
            <a:solidFill>
              <a:srgbClr val="5596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5" name="TextBox 14"/>
          <p:cNvSpPr txBox="1"/>
          <p:nvPr/>
        </p:nvSpPr>
        <p:spPr>
          <a:xfrm>
            <a:off x="9410844" y="4741298"/>
            <a:ext cx="2110865" cy="1846659"/>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弹出层，作为内容层和导航层的补充，用于承载弹窗通知、操作菜单、菜单、成功或加载中等状态的</a:t>
            </a:r>
            <a:r>
              <a:rPr lang="en-US" altLang="zh-CN" sz="1600" dirty="0">
                <a:solidFill>
                  <a:srgbClr val="5596A7"/>
                </a:solidFill>
                <a:latin typeface="微软雅黑" panose="020B0503020204020204" pitchFamily="34" charset="-122"/>
                <a:ea typeface="微软雅黑" panose="020B0503020204020204" pitchFamily="34" charset="-122"/>
              </a:rPr>
              <a:t>Toast</a:t>
            </a:r>
            <a:r>
              <a:rPr lang="zh-CN" altLang="en-US" sz="1600" dirty="0">
                <a:solidFill>
                  <a:srgbClr val="5596A7"/>
                </a:solidFill>
                <a:latin typeface="微软雅黑" panose="020B0503020204020204" pitchFamily="34" charset="-122"/>
                <a:ea typeface="微软雅黑" panose="020B0503020204020204" pitchFamily="34" charset="-122"/>
              </a:rPr>
              <a:t>，表单报错提示等弹出内容</a:t>
            </a:r>
            <a:endParaRPr lang="en-US" altLang="zh-CN" sz="1600" dirty="0">
              <a:solidFill>
                <a:srgbClr val="5596A7"/>
              </a:solidFill>
              <a:latin typeface="微软雅黑" panose="020B0503020204020204" pitchFamily="34" charset="-122"/>
              <a:ea typeface="微软雅黑" panose="020B0503020204020204" pitchFamily="34" charset="-122"/>
              <a:sym typeface="Gill Sans" charset="0"/>
            </a:endParaRPr>
          </a:p>
        </p:txBody>
      </p:sp>
      <p:grpSp>
        <p:nvGrpSpPr>
          <p:cNvPr id="26" name="组合 25"/>
          <p:cNvGrpSpPr/>
          <p:nvPr/>
        </p:nvGrpSpPr>
        <p:grpSpPr>
          <a:xfrm>
            <a:off x="989423" y="3862771"/>
            <a:ext cx="1808335" cy="462016"/>
            <a:chOff x="3452191" y="255884"/>
            <a:chExt cx="1493189" cy="346513"/>
          </a:xfrm>
        </p:grpSpPr>
        <p:sp>
          <p:nvSpPr>
            <p:cNvPr id="27" name="圆角矩形 26"/>
            <p:cNvSpPr/>
            <p:nvPr/>
          </p:nvSpPr>
          <p:spPr>
            <a:xfrm>
              <a:off x="3452191" y="255884"/>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rgbClr val="5596A7"/>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3579757" y="302182"/>
              <a:ext cx="1170758" cy="253916"/>
            </a:xfrm>
            <a:prstGeom prst="rect">
              <a:avLst/>
            </a:prstGeom>
            <a:noFill/>
          </p:spPr>
          <p:txBody>
            <a:bodyPr wrap="square" rtlCol="0">
              <a:spAutoFit/>
            </a:bodyPr>
            <a:lstStyle/>
            <a:p>
              <a:pPr algn="ctr"/>
              <a:r>
                <a:rPr lang="en-US" altLang="zh-CN" sz="1600" b="1" i="0" dirty="0">
                  <a:solidFill>
                    <a:srgbClr val="000000"/>
                  </a:solidFill>
                  <a:effectLst/>
                  <a:latin typeface="Verdana" panose="020B0604030504040204" pitchFamily="34" charset="0"/>
                </a:rPr>
                <a:t>Content</a:t>
              </a:r>
              <a:r>
                <a:rPr lang="zh-CN" altLang="en-US" sz="1600" b="1" i="0" dirty="0">
                  <a:solidFill>
                    <a:srgbClr val="000000"/>
                  </a:solidFill>
                  <a:effectLst/>
                  <a:latin typeface="Verdana" panose="020B0604030504040204" pitchFamily="34" charset="0"/>
                </a:rPr>
                <a:t>层</a:t>
              </a:r>
              <a:endParaRPr lang="zh-CN" altLang="en-US" sz="2135" b="1" dirty="0">
                <a:solidFill>
                  <a:srgbClr val="5596A7"/>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3811093" y="3873867"/>
            <a:ext cx="1808335" cy="462017"/>
            <a:chOff x="3452189" y="264206"/>
            <a:chExt cx="1493189" cy="346513"/>
          </a:xfrm>
        </p:grpSpPr>
        <p:sp>
          <p:nvSpPr>
            <p:cNvPr id="30" name="圆角矩形 29"/>
            <p:cNvSpPr/>
            <p:nvPr/>
          </p:nvSpPr>
          <p:spPr>
            <a:xfrm>
              <a:off x="3452189" y="264206"/>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rgbClr val="5596A7"/>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3559428" y="302181"/>
              <a:ext cx="1338971" cy="253915"/>
            </a:xfrm>
            <a:prstGeom prst="rect">
              <a:avLst/>
            </a:prstGeom>
            <a:noFill/>
          </p:spPr>
          <p:txBody>
            <a:bodyPr wrap="square" rtlCol="0">
              <a:spAutoFit/>
            </a:bodyPr>
            <a:lstStyle/>
            <a:p>
              <a:pPr algn="ctr"/>
              <a:r>
                <a:rPr lang="en-US" altLang="zh-CN" sz="1600" b="1" i="0" dirty="0">
                  <a:solidFill>
                    <a:srgbClr val="000000"/>
                  </a:solidFill>
                  <a:effectLst/>
                  <a:latin typeface="Verdana" panose="020B0604030504040204" pitchFamily="34" charset="0"/>
                </a:rPr>
                <a:t>Navigation</a:t>
              </a:r>
              <a:r>
                <a:rPr lang="zh-CN" altLang="en-US" sz="1600" b="1" i="0" dirty="0">
                  <a:solidFill>
                    <a:srgbClr val="000000"/>
                  </a:solidFill>
                  <a:effectLst/>
                  <a:latin typeface="Verdana" panose="020B0604030504040204" pitchFamily="34" charset="0"/>
                </a:rPr>
                <a:t>层</a:t>
              </a:r>
              <a:endParaRPr lang="zh-CN" altLang="en-US" sz="1600" b="1" dirty="0">
                <a:solidFill>
                  <a:srgbClr val="5596A7"/>
                </a:solidFill>
                <a:latin typeface="微软雅黑" panose="020B0503020204020204" pitchFamily="34" charset="-122"/>
                <a:ea typeface="微软雅黑" panose="020B0503020204020204" pitchFamily="34" charset="-122"/>
              </a:endParaRPr>
            </a:p>
          </p:txBody>
        </p:sp>
      </p:grpSp>
      <p:grpSp>
        <p:nvGrpSpPr>
          <p:cNvPr id="32" name="组合 31"/>
          <p:cNvGrpSpPr/>
          <p:nvPr/>
        </p:nvGrpSpPr>
        <p:grpSpPr>
          <a:xfrm>
            <a:off x="6705744" y="3862771"/>
            <a:ext cx="1909985" cy="462017"/>
            <a:chOff x="3452191" y="255884"/>
            <a:chExt cx="1577124" cy="346513"/>
          </a:xfrm>
        </p:grpSpPr>
        <p:sp>
          <p:nvSpPr>
            <p:cNvPr id="33" name="圆角矩形 32"/>
            <p:cNvSpPr/>
            <p:nvPr/>
          </p:nvSpPr>
          <p:spPr>
            <a:xfrm>
              <a:off x="3452191" y="255884"/>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rgbClr val="5596A7"/>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3772393" y="302181"/>
              <a:ext cx="1256922" cy="253916"/>
            </a:xfrm>
            <a:prstGeom prst="rect">
              <a:avLst/>
            </a:prstGeom>
            <a:noFill/>
          </p:spPr>
          <p:txBody>
            <a:bodyPr wrap="square" rtlCol="0">
              <a:spAutoFit/>
            </a:bodyPr>
            <a:lstStyle/>
            <a:p>
              <a:r>
                <a:rPr lang="en-US" altLang="zh-CN" sz="1600" b="1" i="0" dirty="0">
                  <a:solidFill>
                    <a:srgbClr val="000000"/>
                  </a:solidFill>
                  <a:effectLst/>
                  <a:latin typeface="Verdana" panose="020B0604030504040204" pitchFamily="34" charset="0"/>
                </a:rPr>
                <a:t>Mask</a:t>
              </a:r>
              <a:r>
                <a:rPr lang="zh-CN" altLang="en-US" sz="1600" b="1" i="0" dirty="0">
                  <a:solidFill>
                    <a:srgbClr val="000000"/>
                  </a:solidFill>
                  <a:effectLst/>
                  <a:latin typeface="Verdana" panose="020B0604030504040204" pitchFamily="34" charset="0"/>
                </a:rPr>
                <a:t>层</a:t>
              </a:r>
              <a:endParaRPr lang="en-US" altLang="zh-CN" sz="1600" b="1" dirty="0">
                <a:solidFill>
                  <a:srgbClr val="5596A7"/>
                </a:solidFill>
                <a:latin typeface="微软雅黑" panose="020B0503020204020204" pitchFamily="34" charset="-122"/>
                <a:ea typeface="微软雅黑" panose="020B0503020204020204" pitchFamily="34" charset="-122"/>
                <a:sym typeface="方正兰亭黑_GBK" pitchFamily="2" charset="-122"/>
              </a:endParaRPr>
            </a:p>
          </p:txBody>
        </p:sp>
      </p:grpSp>
      <p:grpSp>
        <p:nvGrpSpPr>
          <p:cNvPr id="35" name="组合 34"/>
          <p:cNvGrpSpPr/>
          <p:nvPr/>
        </p:nvGrpSpPr>
        <p:grpSpPr>
          <a:xfrm>
            <a:off x="9600394" y="3862771"/>
            <a:ext cx="1808335" cy="462018"/>
            <a:chOff x="3452191" y="255884"/>
            <a:chExt cx="1493189" cy="346513"/>
          </a:xfrm>
        </p:grpSpPr>
        <p:sp>
          <p:nvSpPr>
            <p:cNvPr id="36" name="圆角矩形 35"/>
            <p:cNvSpPr/>
            <p:nvPr/>
          </p:nvSpPr>
          <p:spPr>
            <a:xfrm>
              <a:off x="3452191" y="255884"/>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rgbClr val="5596A7"/>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3536126" y="310504"/>
              <a:ext cx="1241386" cy="253915"/>
            </a:xfrm>
            <a:prstGeom prst="rect">
              <a:avLst/>
            </a:prstGeom>
            <a:noFill/>
          </p:spPr>
          <p:txBody>
            <a:bodyPr wrap="square" rtlCol="0">
              <a:spAutoFit/>
            </a:bodyPr>
            <a:lstStyle/>
            <a:p>
              <a:pPr algn="ctr"/>
              <a:r>
                <a:rPr lang="en-US" altLang="zh-CN" sz="1600" b="1" i="0" dirty="0" err="1">
                  <a:solidFill>
                    <a:srgbClr val="000000"/>
                  </a:solidFill>
                  <a:effectLst/>
                  <a:latin typeface="Verdana" panose="020B0604030504040204" pitchFamily="34" charset="0"/>
                </a:rPr>
                <a:t>Popout</a:t>
              </a:r>
              <a:r>
                <a:rPr lang="zh-CN" altLang="en-US" sz="1600" b="1" i="0" dirty="0">
                  <a:solidFill>
                    <a:srgbClr val="000000"/>
                  </a:solidFill>
                  <a:effectLst/>
                  <a:latin typeface="Verdana" panose="020B0604030504040204" pitchFamily="34" charset="0"/>
                </a:rPr>
                <a:t>层</a:t>
              </a:r>
              <a:endParaRPr lang="en-US" altLang="zh-CN" sz="1600" b="1" dirty="0">
                <a:solidFill>
                  <a:srgbClr val="5596A7"/>
                </a:solidFill>
                <a:latin typeface="微软雅黑" panose="020B0503020204020204" pitchFamily="34" charset="-122"/>
                <a:ea typeface="微软雅黑" panose="020B0503020204020204" pitchFamily="34" charset="-122"/>
                <a:sym typeface="方正兰亭黑_GBK"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p:cTn id="13" dur="500" fill="hold"/>
                                        <p:tgtEl>
                                          <p:spTgt spid="18"/>
                                        </p:tgtEl>
                                        <p:attrNameLst>
                                          <p:attrName>ppt_w</p:attrName>
                                        </p:attrNameLst>
                                      </p:cBhvr>
                                      <p:tavLst>
                                        <p:tav tm="0">
                                          <p:val>
                                            <p:fltVal val="0"/>
                                          </p:val>
                                        </p:tav>
                                        <p:tav tm="100000">
                                          <p:val>
                                            <p:strVal val="#ppt_w"/>
                                          </p:val>
                                        </p:tav>
                                      </p:tavLst>
                                    </p:anim>
                                    <p:anim calcmode="lin" valueType="num">
                                      <p:cBhvr>
                                        <p:cTn id="14" dur="500" fill="hold"/>
                                        <p:tgtEl>
                                          <p:spTgt spid="18"/>
                                        </p:tgtEl>
                                        <p:attrNameLst>
                                          <p:attrName>ppt_h</p:attrName>
                                        </p:attrNameLst>
                                      </p:cBhvr>
                                      <p:tavLst>
                                        <p:tav tm="0">
                                          <p:val>
                                            <p:fltVal val="0"/>
                                          </p:val>
                                        </p:tav>
                                        <p:tav tm="100000">
                                          <p:val>
                                            <p:strVal val="#ppt_h"/>
                                          </p:val>
                                        </p:tav>
                                      </p:tavLst>
                                    </p:anim>
                                    <p:animEffect transition="in" filter="fade">
                                      <p:cBhvr>
                                        <p:cTn id="15" dur="500"/>
                                        <p:tgtEl>
                                          <p:spTgt spid="18"/>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p:cTn id="19" dur="500" fill="hold"/>
                                        <p:tgtEl>
                                          <p:spTgt spid="26"/>
                                        </p:tgtEl>
                                        <p:attrNameLst>
                                          <p:attrName>ppt_w</p:attrName>
                                        </p:attrNameLst>
                                      </p:cBhvr>
                                      <p:tavLst>
                                        <p:tav tm="0">
                                          <p:val>
                                            <p:fltVal val="0"/>
                                          </p:val>
                                        </p:tav>
                                        <p:tav tm="100000">
                                          <p:val>
                                            <p:strVal val="#ppt_w"/>
                                          </p:val>
                                        </p:tav>
                                      </p:tavLst>
                                    </p:anim>
                                    <p:anim calcmode="lin" valueType="num">
                                      <p:cBhvr>
                                        <p:cTn id="20" dur="500" fill="hold"/>
                                        <p:tgtEl>
                                          <p:spTgt spid="26"/>
                                        </p:tgtEl>
                                        <p:attrNameLst>
                                          <p:attrName>ppt_h</p:attrName>
                                        </p:attrNameLst>
                                      </p:cBhvr>
                                      <p:tavLst>
                                        <p:tav tm="0">
                                          <p:val>
                                            <p:fltVal val="0"/>
                                          </p:val>
                                        </p:tav>
                                        <p:tav tm="100000">
                                          <p:val>
                                            <p:strVal val="#ppt_h"/>
                                          </p:val>
                                        </p:tav>
                                      </p:tavLst>
                                    </p:anim>
                                    <p:animEffect transition="in" filter="fade">
                                      <p:cBhvr>
                                        <p:cTn id="21" dur="500"/>
                                        <p:tgtEl>
                                          <p:spTgt spid="26"/>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p:cTn id="29" dur="500" fill="hold"/>
                                        <p:tgtEl>
                                          <p:spTgt spid="20"/>
                                        </p:tgtEl>
                                        <p:attrNameLst>
                                          <p:attrName>ppt_w</p:attrName>
                                        </p:attrNameLst>
                                      </p:cBhvr>
                                      <p:tavLst>
                                        <p:tav tm="0">
                                          <p:val>
                                            <p:fltVal val="0"/>
                                          </p:val>
                                        </p:tav>
                                        <p:tav tm="100000">
                                          <p:val>
                                            <p:strVal val="#ppt_w"/>
                                          </p:val>
                                        </p:tav>
                                      </p:tavLst>
                                    </p:anim>
                                    <p:anim calcmode="lin" valueType="num">
                                      <p:cBhvr>
                                        <p:cTn id="30" dur="500" fill="hold"/>
                                        <p:tgtEl>
                                          <p:spTgt spid="20"/>
                                        </p:tgtEl>
                                        <p:attrNameLst>
                                          <p:attrName>ppt_h</p:attrName>
                                        </p:attrNameLst>
                                      </p:cBhvr>
                                      <p:tavLst>
                                        <p:tav tm="0">
                                          <p:val>
                                            <p:fltVal val="0"/>
                                          </p:val>
                                        </p:tav>
                                        <p:tav tm="100000">
                                          <p:val>
                                            <p:strVal val="#ppt_h"/>
                                          </p:val>
                                        </p:tav>
                                      </p:tavLst>
                                    </p:anim>
                                    <p:animEffect transition="in" filter="fade">
                                      <p:cBhvr>
                                        <p:cTn id="31" dur="500"/>
                                        <p:tgtEl>
                                          <p:spTgt spid="20"/>
                                        </p:tgtEl>
                                      </p:cBhvr>
                                    </p:animEffect>
                                  </p:childTnLst>
                                </p:cTn>
                              </p:par>
                            </p:childTnLst>
                          </p:cTn>
                        </p:par>
                        <p:par>
                          <p:cTn id="32" fill="hold">
                            <p:stCondLst>
                              <p:cond delay="2500"/>
                            </p:stCondLst>
                            <p:childTnLst>
                              <p:par>
                                <p:cTn id="33" presetID="53" presetClass="entr" presetSubtype="16" fill="hold" nodeType="after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p:cTn id="35" dur="500" fill="hold"/>
                                        <p:tgtEl>
                                          <p:spTgt spid="29"/>
                                        </p:tgtEl>
                                        <p:attrNameLst>
                                          <p:attrName>ppt_w</p:attrName>
                                        </p:attrNameLst>
                                      </p:cBhvr>
                                      <p:tavLst>
                                        <p:tav tm="0">
                                          <p:val>
                                            <p:fltVal val="0"/>
                                          </p:val>
                                        </p:tav>
                                        <p:tav tm="100000">
                                          <p:val>
                                            <p:strVal val="#ppt_w"/>
                                          </p:val>
                                        </p:tav>
                                      </p:tavLst>
                                    </p:anim>
                                    <p:anim calcmode="lin" valueType="num">
                                      <p:cBhvr>
                                        <p:cTn id="36" dur="500" fill="hold"/>
                                        <p:tgtEl>
                                          <p:spTgt spid="29"/>
                                        </p:tgtEl>
                                        <p:attrNameLst>
                                          <p:attrName>ppt_h</p:attrName>
                                        </p:attrNameLst>
                                      </p:cBhvr>
                                      <p:tavLst>
                                        <p:tav tm="0">
                                          <p:val>
                                            <p:fltVal val="0"/>
                                          </p:val>
                                        </p:tav>
                                        <p:tav tm="100000">
                                          <p:val>
                                            <p:strVal val="#ppt_h"/>
                                          </p:val>
                                        </p:tav>
                                      </p:tavLst>
                                    </p:anim>
                                    <p:animEffect transition="in" filter="fade">
                                      <p:cBhvr>
                                        <p:cTn id="37" dur="500"/>
                                        <p:tgtEl>
                                          <p:spTgt spid="29"/>
                                        </p:tgtEl>
                                      </p:cBhvr>
                                    </p:animEffect>
                                  </p:childTnLst>
                                </p:cTn>
                              </p:par>
                            </p:childTnLst>
                          </p:cTn>
                        </p:par>
                        <p:par>
                          <p:cTn id="38" fill="hold">
                            <p:stCondLst>
                              <p:cond delay="3000"/>
                            </p:stCondLst>
                            <p:childTnLst>
                              <p:par>
                                <p:cTn id="39" presetID="10" presetClass="entr" presetSubtype="0" fill="hold" grpId="0" nodeType="after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500"/>
                                        <p:tgtEl>
                                          <p:spTgt spid="21"/>
                                        </p:tgtEl>
                                      </p:cBhvr>
                                    </p:animEffect>
                                  </p:childTnLst>
                                </p:cTn>
                              </p:par>
                            </p:childTnLst>
                          </p:cTn>
                        </p:par>
                        <p:par>
                          <p:cTn id="42" fill="hold">
                            <p:stCondLst>
                              <p:cond delay="3500"/>
                            </p:stCondLst>
                            <p:childTnLst>
                              <p:par>
                                <p:cTn id="43" presetID="53" presetClass="entr" presetSubtype="16" fill="hold" grpId="0" nodeType="afterEffect">
                                  <p:stCondLst>
                                    <p:cond delay="0"/>
                                  </p:stCondLst>
                                  <p:childTnLst>
                                    <p:set>
                                      <p:cBhvr>
                                        <p:cTn id="44" dur="1" fill="hold">
                                          <p:stCondLst>
                                            <p:cond delay="0"/>
                                          </p:stCondLst>
                                        </p:cTn>
                                        <p:tgtEl>
                                          <p:spTgt spid="22"/>
                                        </p:tgtEl>
                                        <p:attrNameLst>
                                          <p:attrName>style.visibility</p:attrName>
                                        </p:attrNameLst>
                                      </p:cBhvr>
                                      <p:to>
                                        <p:strVal val="visible"/>
                                      </p:to>
                                    </p:set>
                                    <p:anim calcmode="lin" valueType="num">
                                      <p:cBhvr>
                                        <p:cTn id="45" dur="500" fill="hold"/>
                                        <p:tgtEl>
                                          <p:spTgt spid="22"/>
                                        </p:tgtEl>
                                        <p:attrNameLst>
                                          <p:attrName>ppt_w</p:attrName>
                                        </p:attrNameLst>
                                      </p:cBhvr>
                                      <p:tavLst>
                                        <p:tav tm="0">
                                          <p:val>
                                            <p:fltVal val="0"/>
                                          </p:val>
                                        </p:tav>
                                        <p:tav tm="100000">
                                          <p:val>
                                            <p:strVal val="#ppt_w"/>
                                          </p:val>
                                        </p:tav>
                                      </p:tavLst>
                                    </p:anim>
                                    <p:anim calcmode="lin" valueType="num">
                                      <p:cBhvr>
                                        <p:cTn id="46" dur="500" fill="hold"/>
                                        <p:tgtEl>
                                          <p:spTgt spid="22"/>
                                        </p:tgtEl>
                                        <p:attrNameLst>
                                          <p:attrName>ppt_h</p:attrName>
                                        </p:attrNameLst>
                                      </p:cBhvr>
                                      <p:tavLst>
                                        <p:tav tm="0">
                                          <p:val>
                                            <p:fltVal val="0"/>
                                          </p:val>
                                        </p:tav>
                                        <p:tav tm="100000">
                                          <p:val>
                                            <p:strVal val="#ppt_h"/>
                                          </p:val>
                                        </p:tav>
                                      </p:tavLst>
                                    </p:anim>
                                    <p:animEffect transition="in" filter="fade">
                                      <p:cBhvr>
                                        <p:cTn id="47" dur="500"/>
                                        <p:tgtEl>
                                          <p:spTgt spid="22"/>
                                        </p:tgtEl>
                                      </p:cBhvr>
                                    </p:animEffect>
                                  </p:childTnLst>
                                </p:cTn>
                              </p:par>
                            </p:childTnLst>
                          </p:cTn>
                        </p:par>
                        <p:par>
                          <p:cTn id="48" fill="hold">
                            <p:stCondLst>
                              <p:cond delay="4000"/>
                            </p:stCondLst>
                            <p:childTnLst>
                              <p:par>
                                <p:cTn id="49" presetID="53" presetClass="entr" presetSubtype="16" fill="hold" nodeType="afterEffect">
                                  <p:stCondLst>
                                    <p:cond delay="0"/>
                                  </p:stCondLst>
                                  <p:childTnLst>
                                    <p:set>
                                      <p:cBhvr>
                                        <p:cTn id="50" dur="1" fill="hold">
                                          <p:stCondLst>
                                            <p:cond delay="0"/>
                                          </p:stCondLst>
                                        </p:cTn>
                                        <p:tgtEl>
                                          <p:spTgt spid="32"/>
                                        </p:tgtEl>
                                        <p:attrNameLst>
                                          <p:attrName>style.visibility</p:attrName>
                                        </p:attrNameLst>
                                      </p:cBhvr>
                                      <p:to>
                                        <p:strVal val="visible"/>
                                      </p:to>
                                    </p:set>
                                    <p:anim calcmode="lin" valueType="num">
                                      <p:cBhvr>
                                        <p:cTn id="51" dur="500" fill="hold"/>
                                        <p:tgtEl>
                                          <p:spTgt spid="32"/>
                                        </p:tgtEl>
                                        <p:attrNameLst>
                                          <p:attrName>ppt_w</p:attrName>
                                        </p:attrNameLst>
                                      </p:cBhvr>
                                      <p:tavLst>
                                        <p:tav tm="0">
                                          <p:val>
                                            <p:fltVal val="0"/>
                                          </p:val>
                                        </p:tav>
                                        <p:tav tm="100000">
                                          <p:val>
                                            <p:strVal val="#ppt_w"/>
                                          </p:val>
                                        </p:tav>
                                      </p:tavLst>
                                    </p:anim>
                                    <p:anim calcmode="lin" valueType="num">
                                      <p:cBhvr>
                                        <p:cTn id="52" dur="500" fill="hold"/>
                                        <p:tgtEl>
                                          <p:spTgt spid="32"/>
                                        </p:tgtEl>
                                        <p:attrNameLst>
                                          <p:attrName>ppt_h</p:attrName>
                                        </p:attrNameLst>
                                      </p:cBhvr>
                                      <p:tavLst>
                                        <p:tav tm="0">
                                          <p:val>
                                            <p:fltVal val="0"/>
                                          </p:val>
                                        </p:tav>
                                        <p:tav tm="100000">
                                          <p:val>
                                            <p:strVal val="#ppt_h"/>
                                          </p:val>
                                        </p:tav>
                                      </p:tavLst>
                                    </p:anim>
                                    <p:animEffect transition="in" filter="fade">
                                      <p:cBhvr>
                                        <p:cTn id="53" dur="500"/>
                                        <p:tgtEl>
                                          <p:spTgt spid="32"/>
                                        </p:tgtEl>
                                      </p:cBhvr>
                                    </p:animEffect>
                                  </p:childTnLst>
                                </p:cTn>
                              </p:par>
                            </p:childTnLst>
                          </p:cTn>
                        </p:par>
                        <p:par>
                          <p:cTn id="54" fill="hold">
                            <p:stCondLst>
                              <p:cond delay="4500"/>
                            </p:stCondLst>
                            <p:childTnLst>
                              <p:par>
                                <p:cTn id="55" presetID="10" presetClass="entr" presetSubtype="0" fill="hold" grpId="0" nodeType="after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500"/>
                                        <p:tgtEl>
                                          <p:spTgt spid="23"/>
                                        </p:tgtEl>
                                      </p:cBhvr>
                                    </p:animEffect>
                                  </p:childTnLst>
                                </p:cTn>
                              </p:par>
                            </p:childTnLst>
                          </p:cTn>
                        </p:par>
                        <p:par>
                          <p:cTn id="58" fill="hold">
                            <p:stCondLst>
                              <p:cond delay="5000"/>
                            </p:stCondLst>
                            <p:childTnLst>
                              <p:par>
                                <p:cTn id="59" presetID="53" presetClass="entr" presetSubtype="16" fill="hold" grpId="0" nodeType="afterEffect">
                                  <p:stCondLst>
                                    <p:cond delay="0"/>
                                  </p:stCondLst>
                                  <p:childTnLst>
                                    <p:set>
                                      <p:cBhvr>
                                        <p:cTn id="60" dur="1" fill="hold">
                                          <p:stCondLst>
                                            <p:cond delay="0"/>
                                          </p:stCondLst>
                                        </p:cTn>
                                        <p:tgtEl>
                                          <p:spTgt spid="24"/>
                                        </p:tgtEl>
                                        <p:attrNameLst>
                                          <p:attrName>style.visibility</p:attrName>
                                        </p:attrNameLst>
                                      </p:cBhvr>
                                      <p:to>
                                        <p:strVal val="visible"/>
                                      </p:to>
                                    </p:set>
                                    <p:anim calcmode="lin" valueType="num">
                                      <p:cBhvr>
                                        <p:cTn id="61" dur="500" fill="hold"/>
                                        <p:tgtEl>
                                          <p:spTgt spid="24"/>
                                        </p:tgtEl>
                                        <p:attrNameLst>
                                          <p:attrName>ppt_w</p:attrName>
                                        </p:attrNameLst>
                                      </p:cBhvr>
                                      <p:tavLst>
                                        <p:tav tm="0">
                                          <p:val>
                                            <p:fltVal val="0"/>
                                          </p:val>
                                        </p:tav>
                                        <p:tav tm="100000">
                                          <p:val>
                                            <p:strVal val="#ppt_w"/>
                                          </p:val>
                                        </p:tav>
                                      </p:tavLst>
                                    </p:anim>
                                    <p:anim calcmode="lin" valueType="num">
                                      <p:cBhvr>
                                        <p:cTn id="62" dur="500" fill="hold"/>
                                        <p:tgtEl>
                                          <p:spTgt spid="24"/>
                                        </p:tgtEl>
                                        <p:attrNameLst>
                                          <p:attrName>ppt_h</p:attrName>
                                        </p:attrNameLst>
                                      </p:cBhvr>
                                      <p:tavLst>
                                        <p:tav tm="0">
                                          <p:val>
                                            <p:fltVal val="0"/>
                                          </p:val>
                                        </p:tav>
                                        <p:tav tm="100000">
                                          <p:val>
                                            <p:strVal val="#ppt_h"/>
                                          </p:val>
                                        </p:tav>
                                      </p:tavLst>
                                    </p:anim>
                                    <p:animEffect transition="in" filter="fade">
                                      <p:cBhvr>
                                        <p:cTn id="63" dur="500"/>
                                        <p:tgtEl>
                                          <p:spTgt spid="24"/>
                                        </p:tgtEl>
                                      </p:cBhvr>
                                    </p:animEffect>
                                  </p:childTnLst>
                                </p:cTn>
                              </p:par>
                            </p:childTnLst>
                          </p:cTn>
                        </p:par>
                        <p:par>
                          <p:cTn id="64" fill="hold">
                            <p:stCondLst>
                              <p:cond delay="5500"/>
                            </p:stCondLst>
                            <p:childTnLst>
                              <p:par>
                                <p:cTn id="65" presetID="53" presetClass="entr" presetSubtype="16" fill="hold" nodeType="afterEffect">
                                  <p:stCondLst>
                                    <p:cond delay="0"/>
                                  </p:stCondLst>
                                  <p:childTnLst>
                                    <p:set>
                                      <p:cBhvr>
                                        <p:cTn id="66" dur="1" fill="hold">
                                          <p:stCondLst>
                                            <p:cond delay="0"/>
                                          </p:stCondLst>
                                        </p:cTn>
                                        <p:tgtEl>
                                          <p:spTgt spid="35"/>
                                        </p:tgtEl>
                                        <p:attrNameLst>
                                          <p:attrName>style.visibility</p:attrName>
                                        </p:attrNameLst>
                                      </p:cBhvr>
                                      <p:to>
                                        <p:strVal val="visible"/>
                                      </p:to>
                                    </p:set>
                                    <p:anim calcmode="lin" valueType="num">
                                      <p:cBhvr>
                                        <p:cTn id="67" dur="500" fill="hold"/>
                                        <p:tgtEl>
                                          <p:spTgt spid="35"/>
                                        </p:tgtEl>
                                        <p:attrNameLst>
                                          <p:attrName>ppt_w</p:attrName>
                                        </p:attrNameLst>
                                      </p:cBhvr>
                                      <p:tavLst>
                                        <p:tav tm="0">
                                          <p:val>
                                            <p:fltVal val="0"/>
                                          </p:val>
                                        </p:tav>
                                        <p:tav tm="100000">
                                          <p:val>
                                            <p:strVal val="#ppt_w"/>
                                          </p:val>
                                        </p:tav>
                                      </p:tavLst>
                                    </p:anim>
                                    <p:anim calcmode="lin" valueType="num">
                                      <p:cBhvr>
                                        <p:cTn id="68" dur="500" fill="hold"/>
                                        <p:tgtEl>
                                          <p:spTgt spid="35"/>
                                        </p:tgtEl>
                                        <p:attrNameLst>
                                          <p:attrName>ppt_h</p:attrName>
                                        </p:attrNameLst>
                                      </p:cBhvr>
                                      <p:tavLst>
                                        <p:tav tm="0">
                                          <p:val>
                                            <p:fltVal val="0"/>
                                          </p:val>
                                        </p:tav>
                                        <p:tav tm="100000">
                                          <p:val>
                                            <p:strVal val="#ppt_h"/>
                                          </p:val>
                                        </p:tav>
                                      </p:tavLst>
                                    </p:anim>
                                    <p:animEffect transition="in" filter="fade">
                                      <p:cBhvr>
                                        <p:cTn id="69" dur="500"/>
                                        <p:tgtEl>
                                          <p:spTgt spid="35"/>
                                        </p:tgtEl>
                                      </p:cBhvr>
                                    </p:animEffect>
                                  </p:childTnLst>
                                </p:cTn>
                              </p:par>
                            </p:childTnLst>
                          </p:cTn>
                        </p:par>
                        <p:par>
                          <p:cTn id="70" fill="hold">
                            <p:stCondLst>
                              <p:cond delay="6000"/>
                            </p:stCondLst>
                            <p:childTnLst>
                              <p:par>
                                <p:cTn id="71" presetID="10" presetClass="entr" presetSubtype="0" fill="hold" grpId="0" nodeType="afterEffect">
                                  <p:stCondLst>
                                    <p:cond delay="0"/>
                                  </p:stCondLst>
                                  <p:childTnLst>
                                    <p:set>
                                      <p:cBhvr>
                                        <p:cTn id="72" dur="1" fill="hold">
                                          <p:stCondLst>
                                            <p:cond delay="0"/>
                                          </p:stCondLst>
                                        </p:cTn>
                                        <p:tgtEl>
                                          <p:spTgt spid="25"/>
                                        </p:tgtEl>
                                        <p:attrNameLst>
                                          <p:attrName>style.visibility</p:attrName>
                                        </p:attrNameLst>
                                      </p:cBhvr>
                                      <p:to>
                                        <p:strVal val="visible"/>
                                      </p:to>
                                    </p:set>
                                    <p:animEffect transition="in" filter="fade">
                                      <p:cBhvr>
                                        <p:cTn id="7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P spid="20" grpId="0" animBg="1"/>
      <p:bldP spid="21" grpId="0"/>
      <p:bldP spid="22" grpId="0" animBg="1"/>
      <p:bldP spid="23" grpId="0"/>
      <p:bldP spid="24" grpId="0" animBg="1"/>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Calibri Light"/>
              <a:ea typeface="微软雅黑 Light"/>
              <a:cs typeface="+mn-cs"/>
            </a:endParaRPr>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65"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4" name="矩形 3"/>
          <p:cNvSpPr/>
          <p:nvPr/>
        </p:nvSpPr>
        <p:spPr>
          <a:xfrm>
            <a:off x="10027065" y="276514"/>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65"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5" name="矩形 4"/>
          <p:cNvSpPr/>
          <p:nvPr/>
        </p:nvSpPr>
        <p:spPr>
          <a:xfrm>
            <a:off x="9357947"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65"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65"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65"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Calibri Light"/>
              <a:ea typeface="微软雅黑 Light"/>
              <a:cs typeface="+mn-cs"/>
            </a:endParaRPr>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Calibri Light"/>
              <a:ea typeface="微软雅黑 Light"/>
              <a:cs typeface="+mn-cs"/>
            </a:endParaRPr>
          </a:p>
        </p:txBody>
      </p:sp>
      <p:grpSp>
        <p:nvGrpSpPr>
          <p:cNvPr id="15" name="组合 14"/>
          <p:cNvGrpSpPr/>
          <p:nvPr/>
        </p:nvGrpSpPr>
        <p:grpSpPr>
          <a:xfrm>
            <a:off x="4715265" y="128890"/>
            <a:ext cx="2641816" cy="604815"/>
            <a:chOff x="3452191" y="255884"/>
            <a:chExt cx="1981362"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Calibri Light"/>
                <a:ea typeface="微软雅黑 Light"/>
                <a:cs typeface="+mn-cs"/>
              </a:endParaRPr>
            </a:p>
          </p:txBody>
        </p:sp>
        <p:sp>
          <p:nvSpPr>
            <p:cNvPr id="17" name="文本框 16"/>
            <p:cNvSpPr txBox="1"/>
            <p:nvPr/>
          </p:nvSpPr>
          <p:spPr>
            <a:xfrm>
              <a:off x="3541932" y="313525"/>
              <a:ext cx="1891621" cy="34624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b="1" dirty="0">
                  <a:solidFill>
                    <a:srgbClr val="5596A7"/>
                  </a:solidFill>
                  <a:latin typeface="微软雅黑" panose="020B0503020204020204" pitchFamily="34" charset="-122"/>
                  <a:ea typeface="微软雅黑" panose="020B0503020204020204" pitchFamily="34" charset="-122"/>
                </a:rPr>
                <a:t>  小程序框架图</a:t>
              </a:r>
              <a:endParaRPr kumimoji="0" lang="zh-CN" altLang="en-US" sz="2400" b="1" i="0" u="none" strike="noStrike" kern="1200" cap="none" spc="0" normalizeH="0" baseline="0" noProof="0" dirty="0">
                <a:ln>
                  <a:noFill/>
                </a:ln>
                <a:solidFill>
                  <a:srgbClr val="5596A7"/>
                </a:solidFill>
                <a:effectLst/>
                <a:uLnTx/>
                <a:uFillTx/>
                <a:latin typeface="微软雅黑" panose="020B0503020204020204" pitchFamily="34" charset="-122"/>
                <a:ea typeface="微软雅黑" panose="020B0503020204020204" pitchFamily="34" charset="-122"/>
                <a:cs typeface="+mn-cs"/>
              </a:endParaRPr>
            </a:p>
          </p:txBody>
        </p:sp>
      </p:grpSp>
      <p:sp>
        <p:nvSpPr>
          <p:cNvPr id="28" name="文本框 27">
            <a:extLst>
              <a:ext uri="{FF2B5EF4-FFF2-40B4-BE49-F238E27FC236}">
                <a16:creationId xmlns:a16="http://schemas.microsoft.com/office/drawing/2014/main" id="{897B1E74-0C57-4B03-A044-5221658DA95C}"/>
              </a:ext>
            </a:extLst>
          </p:cNvPr>
          <p:cNvSpPr txBox="1"/>
          <p:nvPr/>
        </p:nvSpPr>
        <p:spPr>
          <a:xfrm>
            <a:off x="1687616" y="1231471"/>
            <a:ext cx="9164740"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框架意义：</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       小程序开发框架的目标是尽可能以简单、高效的方式让开发者可以在微信中开发具</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有原生 </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APP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体验的服务。框架提供了自己的视图层描述语言 </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WXML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和 </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WXSS</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，以及基于</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JavaScript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的逻辑层框架。</a:t>
            </a:r>
          </a:p>
        </p:txBody>
      </p:sp>
      <p:pic>
        <p:nvPicPr>
          <p:cNvPr id="14" name="图片 13">
            <a:extLst>
              <a:ext uri="{FF2B5EF4-FFF2-40B4-BE49-F238E27FC236}">
                <a16:creationId xmlns:a16="http://schemas.microsoft.com/office/drawing/2014/main" id="{50482EBE-E763-442A-8E15-9C3A8BAEB7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5462" y="2635444"/>
            <a:ext cx="8601075" cy="3324225"/>
          </a:xfrm>
          <a:prstGeom prst="rect">
            <a:avLst/>
          </a:prstGeom>
        </p:spPr>
      </p:pic>
    </p:spTree>
    <p:extLst>
      <p:ext uri="{BB962C8B-B14F-4D97-AF65-F5344CB8AC3E}">
        <p14:creationId xmlns:p14="http://schemas.microsoft.com/office/powerpoint/2010/main" val="3705071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Calibri Light"/>
              <a:ea typeface="微软雅黑 Light"/>
              <a:cs typeface="+mn-cs"/>
            </a:endParaRPr>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65"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4" name="矩形 3"/>
          <p:cNvSpPr/>
          <p:nvPr/>
        </p:nvSpPr>
        <p:spPr>
          <a:xfrm>
            <a:off x="10027065" y="276514"/>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65"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5" name="矩形 4"/>
          <p:cNvSpPr/>
          <p:nvPr/>
        </p:nvSpPr>
        <p:spPr>
          <a:xfrm>
            <a:off x="9357947"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65"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65"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65"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Calibri Light"/>
              <a:ea typeface="微软雅黑 Light"/>
              <a:cs typeface="+mn-cs"/>
            </a:endParaRPr>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Calibri Light"/>
              <a:ea typeface="微软雅黑 Light"/>
              <a:cs typeface="+mn-cs"/>
            </a:endParaRPr>
          </a:p>
        </p:txBody>
      </p:sp>
      <p:grpSp>
        <p:nvGrpSpPr>
          <p:cNvPr id="15" name="组合 14"/>
          <p:cNvGrpSpPr/>
          <p:nvPr/>
        </p:nvGrpSpPr>
        <p:grpSpPr>
          <a:xfrm>
            <a:off x="4710722" y="128890"/>
            <a:ext cx="2610804" cy="604815"/>
            <a:chOff x="3448784" y="255884"/>
            <a:chExt cx="1958103"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rgbClr val="FFFFFF"/>
                </a:solidFill>
                <a:effectLst/>
                <a:uLnTx/>
                <a:uFillTx/>
                <a:latin typeface="Calibri Light"/>
                <a:ea typeface="微软雅黑 Light"/>
                <a:cs typeface="+mn-cs"/>
              </a:endParaRPr>
            </a:p>
          </p:txBody>
        </p:sp>
        <p:sp>
          <p:nvSpPr>
            <p:cNvPr id="17" name="文本框 16"/>
            <p:cNvSpPr txBox="1"/>
            <p:nvPr/>
          </p:nvSpPr>
          <p:spPr>
            <a:xfrm>
              <a:off x="3448784" y="309564"/>
              <a:ext cx="1891621" cy="34624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b="1" dirty="0">
                  <a:solidFill>
                    <a:srgbClr val="5596A7"/>
                  </a:solidFill>
                  <a:latin typeface="微软雅黑" panose="020B0503020204020204" pitchFamily="34" charset="-122"/>
                  <a:ea typeface="微软雅黑" panose="020B0503020204020204" pitchFamily="34" charset="-122"/>
                </a:rPr>
                <a:t>  服务器设计思路</a:t>
              </a:r>
              <a:endParaRPr kumimoji="0" lang="zh-CN" altLang="en-US" sz="2400" b="1" i="0" u="none" strike="noStrike" kern="1200" cap="none" spc="0" normalizeH="0" baseline="0" noProof="0" dirty="0">
                <a:ln>
                  <a:noFill/>
                </a:ln>
                <a:solidFill>
                  <a:srgbClr val="5596A7"/>
                </a:solidFill>
                <a:effectLst/>
                <a:uLnTx/>
                <a:uFillTx/>
                <a:latin typeface="微软雅黑" panose="020B0503020204020204" pitchFamily="34" charset="-122"/>
                <a:ea typeface="微软雅黑" panose="020B0503020204020204" pitchFamily="34" charset="-122"/>
                <a:cs typeface="+mn-cs"/>
              </a:endParaRPr>
            </a:p>
          </p:txBody>
        </p:sp>
      </p:grpSp>
      <p:sp>
        <p:nvSpPr>
          <p:cNvPr id="28" name="文本框 27">
            <a:extLst>
              <a:ext uri="{FF2B5EF4-FFF2-40B4-BE49-F238E27FC236}">
                <a16:creationId xmlns:a16="http://schemas.microsoft.com/office/drawing/2014/main" id="{897B1E74-0C57-4B03-A044-5221658DA95C}"/>
              </a:ext>
            </a:extLst>
          </p:cNvPr>
          <p:cNvSpPr txBox="1"/>
          <p:nvPr/>
        </p:nvSpPr>
        <p:spPr>
          <a:xfrm>
            <a:off x="1436025" y="1257898"/>
            <a:ext cx="9284804" cy="3970318"/>
          </a:xfrm>
          <a:prstGeom prst="rect">
            <a:avLst/>
          </a:prstGeom>
          <a:noFill/>
        </p:spPr>
        <p:txBody>
          <a:bodyPr wrap="square">
            <a:spAutoFit/>
          </a:bodyPr>
          <a:lstStyle/>
          <a:p>
            <a:pPr indent="432000" algn="just">
              <a:defRPr/>
            </a:pP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校园微代项目使用 </a:t>
            </a:r>
            <a:r>
              <a:rPr kumimoji="0" lang="en-US" altLang="zh-CN" sz="1800" b="0" i="1" u="none" strike="noStrike" kern="1200" cap="none" spc="0" normalizeH="0" baseline="0" noProof="0" dirty="0">
                <a:ln>
                  <a:noFill/>
                </a:ln>
                <a:solidFill>
                  <a:srgbClr val="262626"/>
                </a:solidFill>
                <a:effectLst/>
                <a:uLnTx/>
                <a:uFillTx/>
                <a:latin typeface="Calibri Light"/>
                <a:ea typeface="微软雅黑 Light"/>
                <a:cs typeface="+mn-cs"/>
              </a:rPr>
              <a:t>MySQL</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管理数据库、</a:t>
            </a:r>
            <a:r>
              <a:rPr kumimoji="0" lang="en-US" altLang="zh-CN" sz="1800" b="0" i="1" u="none" strike="noStrike" kern="1200" cap="none" spc="0" normalizeH="0" baseline="0" noProof="0" dirty="0">
                <a:ln>
                  <a:noFill/>
                </a:ln>
                <a:solidFill>
                  <a:srgbClr val="262626"/>
                </a:solidFill>
                <a:effectLst/>
                <a:uLnTx/>
                <a:uFillTx/>
                <a:latin typeface="Calibri Light"/>
                <a:ea typeface="微软雅黑 Light"/>
                <a:cs typeface="+mn-cs"/>
              </a:rPr>
              <a:t>Eclipse</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作为开发环境来搭建服务器，该服务器运行在 </a:t>
            </a:r>
            <a:r>
              <a:rPr kumimoji="0" lang="en-US" altLang="zh-CN" sz="1800" b="0" i="1" u="none" strike="noStrike" kern="1200" cap="none" spc="0" normalizeH="0" baseline="0" noProof="0" dirty="0" err="1">
                <a:ln>
                  <a:noFill/>
                </a:ln>
                <a:solidFill>
                  <a:srgbClr val="262626"/>
                </a:solidFill>
                <a:effectLst/>
                <a:uLnTx/>
                <a:uFillTx/>
                <a:latin typeface="Calibri Light"/>
                <a:ea typeface="微软雅黑 Light"/>
                <a:cs typeface="+mn-cs"/>
              </a:rPr>
              <a:t>JavaSE</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平台之上。</a:t>
            </a:r>
            <a:endPar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endParaRPr>
          </a:p>
          <a:p>
            <a:pPr marL="0" marR="0" lvl="0" indent="432000" algn="ju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服务器设计使用 </a:t>
            </a:r>
            <a:r>
              <a:rPr kumimoji="0" lang="en-US" altLang="zh-CN" sz="1800" b="0" i="1" u="none" strike="noStrike" kern="1200" cap="none" spc="0" normalizeH="0" baseline="0" noProof="0" dirty="0">
                <a:ln>
                  <a:noFill/>
                </a:ln>
                <a:solidFill>
                  <a:srgbClr val="262626"/>
                </a:solidFill>
                <a:effectLst/>
                <a:uLnTx/>
                <a:uFillTx/>
                <a:latin typeface="Calibri Light"/>
                <a:ea typeface="微软雅黑 Light"/>
                <a:cs typeface="+mn-cs"/>
              </a:rPr>
              <a:t>SSM</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架构，其是 </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Web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服务器端选择的核心技术。</a:t>
            </a:r>
            <a:endPar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endParaRPr>
          </a:p>
          <a:p>
            <a:pPr marL="0" marR="0" lvl="0" indent="432000" algn="just" defTabSz="914400" rtl="0" eaLnBrk="1" fontAlgn="auto" latinLnBrk="0" hangingPunct="1">
              <a:lnSpc>
                <a:spcPct val="100000"/>
              </a:lnSpc>
              <a:spcBef>
                <a:spcPts val="0"/>
              </a:spcBef>
              <a:spcAft>
                <a:spcPts val="0"/>
              </a:spcAft>
              <a:buClrTx/>
              <a:buSzTx/>
              <a:buFontTx/>
              <a:buNone/>
              <a:tabLst/>
              <a:defRPr/>
            </a:pPr>
            <a:endParaRPr lang="en-US" altLang="zh-CN" dirty="0">
              <a:solidFill>
                <a:srgbClr val="262626"/>
              </a:solidFill>
              <a:latin typeface="Calibri Light"/>
              <a:ea typeface="微软雅黑 Light"/>
            </a:endParaRPr>
          </a:p>
          <a:p>
            <a:pPr marL="0" marR="0" lvl="0" indent="432000" algn="ju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服务器的大致工作流程</a:t>
            </a:r>
            <a:r>
              <a:rPr lang="zh-CN" altLang="en-US" dirty="0">
                <a:solidFill>
                  <a:srgbClr val="262626"/>
                </a:solidFill>
                <a:latin typeface="Calibri Light"/>
                <a:ea typeface="微软雅黑 Light"/>
              </a:rPr>
              <a:t>：首先</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由客户端发出请求，服务器端接收到请求后，在服务器端处理相关数据信息，返回客户端处理结果及业务数据。</a:t>
            </a:r>
            <a:endPar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endParaRPr>
          </a:p>
          <a:p>
            <a:pPr indent="432000" algn="just">
              <a:defRPr/>
            </a:pPr>
            <a:endParaRPr kumimoji="0" lang="en-US" altLang="zh-CN" sz="1800" b="0" i="1" u="none" strike="noStrike" kern="1200" cap="none" spc="0" normalizeH="0" baseline="0" noProof="0" dirty="0">
              <a:ln>
                <a:noFill/>
              </a:ln>
              <a:solidFill>
                <a:srgbClr val="262626"/>
              </a:solidFill>
              <a:effectLst/>
              <a:uLnTx/>
              <a:uFillTx/>
              <a:latin typeface="Calibri Light"/>
              <a:ea typeface="微软雅黑 Light"/>
              <a:cs typeface="+mn-cs"/>
            </a:endParaRPr>
          </a:p>
          <a:p>
            <a:pPr indent="432000" algn="just">
              <a:defRPr/>
            </a:pPr>
            <a:r>
              <a:rPr kumimoji="0" lang="en-US" altLang="zh-CN" sz="1800" b="0" i="1" u="none" strike="noStrike" kern="1200" cap="none" spc="0" normalizeH="0" baseline="0" noProof="0" dirty="0">
                <a:ln>
                  <a:noFill/>
                </a:ln>
                <a:solidFill>
                  <a:srgbClr val="262626"/>
                </a:solidFill>
                <a:effectLst/>
                <a:uLnTx/>
                <a:uFillTx/>
                <a:latin typeface="Calibri Light"/>
                <a:ea typeface="微软雅黑 Light"/>
                <a:cs typeface="+mn-cs"/>
              </a:rPr>
              <a:t>Spring</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管理实务的对象方法采用 </a:t>
            </a:r>
            <a:r>
              <a:rPr kumimoji="0" lang="en-US" altLang="zh-CN" sz="1800" b="0" i="1" u="none" strike="noStrike" kern="1200" cap="none" spc="0" normalizeH="0" baseline="0" noProof="0" dirty="0">
                <a:ln>
                  <a:noFill/>
                </a:ln>
                <a:solidFill>
                  <a:srgbClr val="262626"/>
                </a:solidFill>
                <a:effectLst/>
                <a:uLnTx/>
                <a:uFillTx/>
                <a:latin typeface="Calibri Light"/>
                <a:ea typeface="微软雅黑 Light"/>
                <a:cs typeface="+mn-cs"/>
              </a:rPr>
              <a:t>DAO</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模式，封装持久层方案，</a:t>
            </a:r>
            <a:r>
              <a:rPr lang="en-US" altLang="zh-CN" i="1" dirty="0">
                <a:solidFill>
                  <a:srgbClr val="262626"/>
                </a:solidFill>
                <a:latin typeface="Calibri Light"/>
                <a:ea typeface="微软雅黑 Light"/>
              </a:rPr>
              <a:t>Dao </a:t>
            </a:r>
            <a:r>
              <a:rPr lang="zh-CN" altLang="en-US" dirty="0">
                <a:solidFill>
                  <a:srgbClr val="262626"/>
                </a:solidFill>
                <a:latin typeface="Calibri Light"/>
                <a:ea typeface="微软雅黑 Light"/>
              </a:rPr>
              <a:t>层包含 </a:t>
            </a:r>
            <a:r>
              <a:rPr lang="en-US" altLang="zh-CN" i="1" dirty="0">
                <a:solidFill>
                  <a:srgbClr val="262626"/>
                </a:solidFill>
                <a:latin typeface="Calibri Light"/>
                <a:ea typeface="微软雅黑 Light"/>
              </a:rPr>
              <a:t>Mapper.java</a:t>
            </a:r>
            <a:r>
              <a:rPr lang="zh-CN" altLang="en-US" dirty="0">
                <a:solidFill>
                  <a:srgbClr val="262626"/>
                </a:solidFill>
                <a:latin typeface="Calibri Light"/>
                <a:ea typeface="微软雅黑 Light"/>
              </a:rPr>
              <a:t>其由 </a:t>
            </a:r>
            <a:r>
              <a:rPr lang="en-US" altLang="zh-CN" i="1" dirty="0">
                <a:solidFill>
                  <a:srgbClr val="262626"/>
                </a:solidFill>
                <a:latin typeface="Calibri Light"/>
                <a:ea typeface="微软雅黑 Light"/>
              </a:rPr>
              <a:t>Mapper.xml</a:t>
            </a:r>
            <a:r>
              <a:rPr lang="en-US" altLang="zh-CN" dirty="0">
                <a:solidFill>
                  <a:srgbClr val="262626"/>
                </a:solidFill>
                <a:latin typeface="Calibri Light"/>
                <a:ea typeface="微软雅黑 Light"/>
              </a:rPr>
              <a:t> </a:t>
            </a:r>
            <a:r>
              <a:rPr lang="zh-CN" altLang="en-US" dirty="0">
                <a:solidFill>
                  <a:srgbClr val="262626"/>
                </a:solidFill>
                <a:latin typeface="Calibri Light"/>
                <a:ea typeface="微软雅黑 Light"/>
              </a:rPr>
              <a:t>文件实现，实现访问修改数据库的操作；</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在关系数据库里，数据保存在不同的数据表中，提高存取效率，同时 </a:t>
            </a:r>
            <a:r>
              <a:rPr kumimoji="0" lang="en-US" altLang="zh-CN" sz="1800" b="0" i="1" u="none" strike="noStrike" kern="1200" cap="none" spc="0" normalizeH="0" baseline="0" noProof="0" dirty="0">
                <a:ln>
                  <a:noFill/>
                </a:ln>
                <a:solidFill>
                  <a:srgbClr val="262626"/>
                </a:solidFill>
                <a:effectLst/>
                <a:uLnTx/>
                <a:uFillTx/>
                <a:latin typeface="Calibri Light"/>
                <a:ea typeface="微软雅黑 Light"/>
                <a:cs typeface="+mn-cs"/>
              </a:rPr>
              <a:t>MySQL</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采用优化的 </a:t>
            </a:r>
            <a:r>
              <a:rPr kumimoji="0" lang="en-US" altLang="zh-CN" sz="1800" b="0" i="1" u="none" strike="noStrike" kern="1200" cap="none" spc="0" normalizeH="0" baseline="0" noProof="0" dirty="0">
                <a:ln>
                  <a:noFill/>
                </a:ln>
                <a:solidFill>
                  <a:srgbClr val="262626"/>
                </a:solidFill>
                <a:effectLst/>
                <a:uLnTx/>
                <a:uFillTx/>
                <a:latin typeface="Calibri Light"/>
                <a:ea typeface="微软雅黑 Light"/>
                <a:cs typeface="+mn-cs"/>
              </a:rPr>
              <a:t>SQL</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 </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书写语法</a:t>
            </a:r>
            <a:r>
              <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rPr>
              <a:t>,</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占用内存小，便于操作，提高了系统的运行速度。</a:t>
            </a:r>
            <a:endPar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endParaRPr>
          </a:p>
          <a:p>
            <a:pPr marL="0" marR="0" lvl="0" indent="432000" algn="just"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endParaRPr>
          </a:p>
          <a:p>
            <a:pPr indent="432000" algn="just">
              <a:defRPr/>
            </a:pPr>
            <a:r>
              <a:rPr lang="en-US" altLang="zh-CN" dirty="0">
                <a:solidFill>
                  <a:srgbClr val="262626"/>
                </a:solidFill>
                <a:latin typeface="Calibri Light"/>
                <a:ea typeface="微软雅黑 Light"/>
              </a:rPr>
              <a:t>Service</a:t>
            </a:r>
            <a:r>
              <a:rPr lang="zh-CN" altLang="en-US" dirty="0">
                <a:solidFill>
                  <a:srgbClr val="262626"/>
                </a:solidFill>
                <a:latin typeface="Calibri Light"/>
                <a:ea typeface="微软雅黑 Light"/>
              </a:rPr>
              <a:t>层调用</a:t>
            </a:r>
            <a:r>
              <a:rPr lang="en-US" altLang="zh-CN" dirty="0">
                <a:solidFill>
                  <a:srgbClr val="262626"/>
                </a:solidFill>
                <a:latin typeface="Calibri Light"/>
                <a:ea typeface="微软雅黑 Light"/>
              </a:rPr>
              <a:t>Dao</a:t>
            </a:r>
            <a:r>
              <a:rPr lang="zh-CN" altLang="en-US" dirty="0">
                <a:solidFill>
                  <a:srgbClr val="262626"/>
                </a:solidFill>
                <a:latin typeface="Calibri Light"/>
                <a:ea typeface="微软雅黑 Light"/>
              </a:rPr>
              <a:t>层文件，实现业务逻辑；客户端具体业务访问 </a:t>
            </a:r>
            <a:r>
              <a:rPr lang="en-US" altLang="zh-CN" i="1" dirty="0">
                <a:solidFill>
                  <a:srgbClr val="262626"/>
                </a:solidFill>
                <a:latin typeface="Calibri Light"/>
                <a:ea typeface="微软雅黑 Light"/>
              </a:rPr>
              <a:t>control</a:t>
            </a:r>
            <a:r>
              <a:rPr lang="en-US" altLang="zh-CN" dirty="0">
                <a:solidFill>
                  <a:srgbClr val="262626"/>
                </a:solidFill>
                <a:latin typeface="Calibri Light"/>
                <a:ea typeface="微软雅黑 Light"/>
              </a:rPr>
              <a:t> </a:t>
            </a:r>
            <a:r>
              <a:rPr lang="zh-CN" altLang="en-US" dirty="0">
                <a:solidFill>
                  <a:srgbClr val="262626"/>
                </a:solidFill>
                <a:latin typeface="Calibri Light"/>
                <a:ea typeface="微软雅黑 Light"/>
              </a:rPr>
              <a:t>层接口，</a:t>
            </a:r>
            <a:r>
              <a:rPr kumimoji="0" lang="zh-CN" altLang="en-US" sz="1800" b="0" i="0" u="none" strike="noStrike" kern="1200" cap="none" spc="0" normalizeH="0" baseline="0" noProof="0" dirty="0">
                <a:ln>
                  <a:noFill/>
                </a:ln>
                <a:solidFill>
                  <a:srgbClr val="262626"/>
                </a:solidFill>
                <a:effectLst/>
                <a:uLnTx/>
                <a:uFillTx/>
                <a:latin typeface="Calibri Light"/>
                <a:ea typeface="微软雅黑 Light"/>
                <a:cs typeface="+mn-cs"/>
              </a:rPr>
              <a:t>数据接收和发送端口相应创建起来，这些接口用于互联网上所有终端设备和服务器之间的交互。</a:t>
            </a:r>
            <a:endParaRPr kumimoji="0" lang="en-US" altLang="zh-CN" sz="1800" b="0" i="0" u="none" strike="noStrike" kern="1200" cap="none" spc="0" normalizeH="0" baseline="0" noProof="0" dirty="0">
              <a:ln>
                <a:noFill/>
              </a:ln>
              <a:solidFill>
                <a:srgbClr val="262626"/>
              </a:solidFill>
              <a:effectLst/>
              <a:uLnTx/>
              <a:uFillTx/>
              <a:latin typeface="Calibri Light"/>
              <a:ea typeface="微软雅黑 Light"/>
              <a:cs typeface="+mn-cs"/>
            </a:endParaRPr>
          </a:p>
        </p:txBody>
      </p:sp>
    </p:spTree>
    <p:extLst>
      <p:ext uri="{BB962C8B-B14F-4D97-AF65-F5344CB8AC3E}">
        <p14:creationId xmlns:p14="http://schemas.microsoft.com/office/powerpoint/2010/main" val="1088436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62516"/>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10720828" y="291599"/>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9366162" y="292615"/>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15" name="组合 14"/>
          <p:cNvGrpSpPr/>
          <p:nvPr/>
        </p:nvGrpSpPr>
        <p:grpSpPr>
          <a:xfrm>
            <a:off x="4715265" y="128890"/>
            <a:ext cx="2791940" cy="604815"/>
            <a:chOff x="3452191" y="255884"/>
            <a:chExt cx="2093955"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7" name="文本框 16"/>
            <p:cNvSpPr txBox="1"/>
            <p:nvPr/>
          </p:nvSpPr>
          <p:spPr>
            <a:xfrm>
              <a:off x="3654525" y="307370"/>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主要功能展示</a:t>
              </a:r>
            </a:p>
          </p:txBody>
        </p:sp>
      </p:grpSp>
      <p:grpSp>
        <p:nvGrpSpPr>
          <p:cNvPr id="18" name="组合 17"/>
          <p:cNvGrpSpPr/>
          <p:nvPr/>
        </p:nvGrpSpPr>
        <p:grpSpPr>
          <a:xfrm>
            <a:off x="1346336" y="2214881"/>
            <a:ext cx="1925184" cy="3240142"/>
            <a:chOff x="1261212" y="1661160"/>
            <a:chExt cx="1443888" cy="2430107"/>
          </a:xfrm>
        </p:grpSpPr>
        <p:grpSp>
          <p:nvGrpSpPr>
            <p:cNvPr id="19" name="组合 18"/>
            <p:cNvGrpSpPr/>
            <p:nvPr/>
          </p:nvGrpSpPr>
          <p:grpSpPr>
            <a:xfrm>
              <a:off x="1261212" y="1661160"/>
              <a:ext cx="1443888" cy="2430107"/>
              <a:chOff x="1261212" y="1661160"/>
              <a:chExt cx="1443888" cy="2430107"/>
            </a:xfrm>
          </p:grpSpPr>
          <p:sp>
            <p:nvSpPr>
              <p:cNvPr id="21" name="矩形 20"/>
              <p:cNvSpPr/>
              <p:nvPr/>
            </p:nvSpPr>
            <p:spPr>
              <a:xfrm>
                <a:off x="1261212" y="1661160"/>
                <a:ext cx="1443888" cy="2109169"/>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微软雅黑" panose="020B0503020204020204" pitchFamily="34" charset="-122"/>
                  <a:ea typeface="微软雅黑" panose="020B0503020204020204" pitchFamily="34" charset="-122"/>
                </a:endParaRPr>
              </a:p>
            </p:txBody>
          </p:sp>
          <p:sp>
            <p:nvSpPr>
              <p:cNvPr id="22" name="椭圆 21"/>
              <p:cNvSpPr/>
              <p:nvPr/>
            </p:nvSpPr>
            <p:spPr>
              <a:xfrm>
                <a:off x="1773606" y="3672167"/>
                <a:ext cx="419100" cy="419100"/>
              </a:xfrm>
              <a:prstGeom prst="ellipse">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sp>
          <p:nvSpPr>
            <p:cNvPr id="20" name="文本框 19"/>
            <p:cNvSpPr txBox="1"/>
            <p:nvPr/>
          </p:nvSpPr>
          <p:spPr>
            <a:xfrm>
              <a:off x="1773606" y="3731676"/>
              <a:ext cx="492174" cy="315423"/>
            </a:xfrm>
            <a:prstGeom prst="rect">
              <a:avLst/>
            </a:prstGeom>
            <a:noFill/>
          </p:spPr>
          <p:txBody>
            <a:bodyPr wrap="square" rtlCol="0">
              <a:spAutoFit/>
            </a:bodyPr>
            <a:lstStyle/>
            <a:p>
              <a:r>
                <a:rPr lang="en-US" altLang="zh-CN" sz="2135" dirty="0">
                  <a:solidFill>
                    <a:schemeClr val="bg1"/>
                  </a:solidFill>
                  <a:latin typeface="微软雅黑" panose="020B0503020204020204" pitchFamily="34" charset="-122"/>
                  <a:ea typeface="微软雅黑" panose="020B0503020204020204" pitchFamily="34" charset="-122"/>
                </a:rPr>
                <a:t>01</a:t>
              </a:r>
              <a:endParaRPr lang="zh-CN" altLang="en-US" sz="2135" dirty="0">
                <a:solidFill>
                  <a:schemeClr val="bg1"/>
                </a:solidFill>
                <a:latin typeface="微软雅黑" panose="020B0503020204020204" pitchFamily="34" charset="-122"/>
                <a:ea typeface="微软雅黑" panose="020B0503020204020204" pitchFamily="34" charset="-122"/>
              </a:endParaRPr>
            </a:p>
          </p:txBody>
        </p:sp>
      </p:grpSp>
      <p:sp>
        <p:nvSpPr>
          <p:cNvPr id="23" name="矩形 22"/>
          <p:cNvSpPr/>
          <p:nvPr/>
        </p:nvSpPr>
        <p:spPr>
          <a:xfrm>
            <a:off x="1221019" y="5486401"/>
            <a:ext cx="9914340" cy="97959"/>
          </a:xfrm>
          <a:prstGeom prst="rect">
            <a:avLst/>
          </a:prstGeom>
          <a:solidFill>
            <a:srgbClr val="5596A7"/>
          </a:solidFill>
          <a:ln w="15875">
            <a:gradFill flip="none" rotWithShape="1">
              <a:gsLst>
                <a:gs pos="0">
                  <a:schemeClr val="bg1"/>
                </a:gs>
                <a:gs pos="100000">
                  <a:schemeClr val="bg1">
                    <a:lumMod val="65000"/>
                  </a:schemeClr>
                </a:gs>
              </a:gsLst>
              <a:lin ang="18900000" scaled="1"/>
              <a:tileRect/>
            </a:grad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24" name="组合 23"/>
          <p:cNvGrpSpPr/>
          <p:nvPr/>
        </p:nvGrpSpPr>
        <p:grpSpPr>
          <a:xfrm>
            <a:off x="1346336" y="2308091"/>
            <a:ext cx="2151312" cy="369332"/>
            <a:chOff x="1261212" y="1731067"/>
            <a:chExt cx="1613484" cy="276999"/>
          </a:xfrm>
        </p:grpSpPr>
        <p:sp>
          <p:nvSpPr>
            <p:cNvPr id="25" name="矩形 24"/>
            <p:cNvSpPr/>
            <p:nvPr/>
          </p:nvSpPr>
          <p:spPr>
            <a:xfrm>
              <a:off x="1261212" y="1737360"/>
              <a:ext cx="1443888" cy="26670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596A7"/>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1560348" y="1731067"/>
              <a:ext cx="1314348" cy="276999"/>
            </a:xfrm>
            <a:prstGeom prst="rect">
              <a:avLst/>
            </a:prstGeom>
            <a:noFill/>
          </p:spPr>
          <p:txBody>
            <a:bodyPr wrap="square" rtlCol="0">
              <a:spAutoFit/>
            </a:bodyPr>
            <a:lstStyle/>
            <a:p>
              <a:r>
                <a:rPr lang="zh-CN" altLang="en-US" dirty="0">
                  <a:solidFill>
                    <a:srgbClr val="5596A7"/>
                  </a:solidFill>
                  <a:latin typeface="微软雅黑" panose="020B0503020204020204" pitchFamily="34" charset="-122"/>
                  <a:ea typeface="微软雅黑" panose="020B0503020204020204" pitchFamily="34" charset="-122"/>
                </a:rPr>
                <a:t>二手交易</a:t>
              </a:r>
            </a:p>
          </p:txBody>
        </p:sp>
      </p:grpSp>
      <p:grpSp>
        <p:nvGrpSpPr>
          <p:cNvPr id="27" name="组合 26"/>
          <p:cNvGrpSpPr/>
          <p:nvPr/>
        </p:nvGrpSpPr>
        <p:grpSpPr>
          <a:xfrm>
            <a:off x="3937136" y="2214881"/>
            <a:ext cx="1925184" cy="3240142"/>
            <a:chOff x="1261212" y="1661160"/>
            <a:chExt cx="1443888" cy="2430107"/>
          </a:xfrm>
        </p:grpSpPr>
        <p:grpSp>
          <p:nvGrpSpPr>
            <p:cNvPr id="28" name="组合 27"/>
            <p:cNvGrpSpPr/>
            <p:nvPr/>
          </p:nvGrpSpPr>
          <p:grpSpPr>
            <a:xfrm>
              <a:off x="1261212" y="1661160"/>
              <a:ext cx="1443888" cy="2430107"/>
              <a:chOff x="1261212" y="1661160"/>
              <a:chExt cx="1443888" cy="2430107"/>
            </a:xfrm>
          </p:grpSpPr>
          <p:sp>
            <p:nvSpPr>
              <p:cNvPr id="30" name="矩形 29"/>
              <p:cNvSpPr/>
              <p:nvPr/>
            </p:nvSpPr>
            <p:spPr>
              <a:xfrm>
                <a:off x="1261212" y="1661160"/>
                <a:ext cx="1443888" cy="2109169"/>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1" name="椭圆 30"/>
              <p:cNvSpPr/>
              <p:nvPr/>
            </p:nvSpPr>
            <p:spPr>
              <a:xfrm>
                <a:off x="1773606" y="3672167"/>
                <a:ext cx="419100" cy="419100"/>
              </a:xfrm>
              <a:prstGeom prst="ellipse">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sp>
          <p:nvSpPr>
            <p:cNvPr id="29" name="文本框 28"/>
            <p:cNvSpPr txBox="1"/>
            <p:nvPr/>
          </p:nvSpPr>
          <p:spPr>
            <a:xfrm>
              <a:off x="1773606" y="3731676"/>
              <a:ext cx="492174" cy="315423"/>
            </a:xfrm>
            <a:prstGeom prst="rect">
              <a:avLst/>
            </a:prstGeom>
            <a:noFill/>
          </p:spPr>
          <p:txBody>
            <a:bodyPr wrap="square" rtlCol="0">
              <a:spAutoFit/>
            </a:bodyPr>
            <a:lstStyle/>
            <a:p>
              <a:r>
                <a:rPr lang="en-US" altLang="zh-CN" sz="2135" dirty="0">
                  <a:solidFill>
                    <a:schemeClr val="bg1"/>
                  </a:solidFill>
                  <a:latin typeface="微软雅黑" panose="020B0503020204020204" pitchFamily="34" charset="-122"/>
                  <a:ea typeface="微软雅黑" panose="020B0503020204020204" pitchFamily="34" charset="-122"/>
                </a:rPr>
                <a:t>02</a:t>
              </a:r>
              <a:endParaRPr lang="zh-CN" altLang="en-US" sz="2135" dirty="0">
                <a:solidFill>
                  <a:schemeClr val="bg1"/>
                </a:solidFill>
                <a:latin typeface="微软雅黑" panose="020B0503020204020204" pitchFamily="34" charset="-122"/>
                <a:ea typeface="微软雅黑" panose="020B0503020204020204" pitchFamily="34" charset="-122"/>
              </a:endParaRPr>
            </a:p>
          </p:txBody>
        </p:sp>
      </p:grpSp>
      <p:grpSp>
        <p:nvGrpSpPr>
          <p:cNvPr id="32" name="组合 31"/>
          <p:cNvGrpSpPr/>
          <p:nvPr/>
        </p:nvGrpSpPr>
        <p:grpSpPr>
          <a:xfrm>
            <a:off x="3937136" y="2294249"/>
            <a:ext cx="1935512" cy="377832"/>
            <a:chOff x="1261212" y="1720686"/>
            <a:chExt cx="1451634" cy="283374"/>
          </a:xfrm>
        </p:grpSpPr>
        <p:sp>
          <p:nvSpPr>
            <p:cNvPr id="33" name="矩形 32"/>
            <p:cNvSpPr/>
            <p:nvPr/>
          </p:nvSpPr>
          <p:spPr>
            <a:xfrm>
              <a:off x="1261212" y="1737360"/>
              <a:ext cx="1443888" cy="26670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596A7"/>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1398498" y="1720686"/>
              <a:ext cx="1314348" cy="276999"/>
            </a:xfrm>
            <a:prstGeom prst="rect">
              <a:avLst/>
            </a:prstGeom>
            <a:noFill/>
          </p:spPr>
          <p:txBody>
            <a:bodyPr wrap="square" rtlCol="0">
              <a:spAutoFit/>
            </a:bodyPr>
            <a:lstStyle/>
            <a:p>
              <a:r>
                <a:rPr lang="zh-CN" altLang="en-US" dirty="0">
                  <a:solidFill>
                    <a:srgbClr val="5596A7"/>
                  </a:solidFill>
                  <a:latin typeface="微软雅黑" panose="020B0503020204020204" pitchFamily="34" charset="-122"/>
                  <a:ea typeface="微软雅黑" panose="020B0503020204020204" pitchFamily="34" charset="-122"/>
                </a:rPr>
                <a:t>失物信息公示</a:t>
              </a:r>
            </a:p>
          </p:txBody>
        </p:sp>
      </p:grpSp>
      <p:grpSp>
        <p:nvGrpSpPr>
          <p:cNvPr id="35" name="组合 34"/>
          <p:cNvGrpSpPr/>
          <p:nvPr/>
        </p:nvGrpSpPr>
        <p:grpSpPr>
          <a:xfrm>
            <a:off x="6497456" y="2214881"/>
            <a:ext cx="1925184" cy="3240142"/>
            <a:chOff x="1261212" y="1661160"/>
            <a:chExt cx="1443888" cy="2430107"/>
          </a:xfrm>
        </p:grpSpPr>
        <p:grpSp>
          <p:nvGrpSpPr>
            <p:cNvPr id="36" name="组合 35"/>
            <p:cNvGrpSpPr/>
            <p:nvPr/>
          </p:nvGrpSpPr>
          <p:grpSpPr>
            <a:xfrm>
              <a:off x="1261212" y="1661160"/>
              <a:ext cx="1443888" cy="2430107"/>
              <a:chOff x="1261212" y="1661160"/>
              <a:chExt cx="1443888" cy="2430107"/>
            </a:xfrm>
          </p:grpSpPr>
          <p:sp>
            <p:nvSpPr>
              <p:cNvPr id="38" name="矩形 37"/>
              <p:cNvSpPr/>
              <p:nvPr/>
            </p:nvSpPr>
            <p:spPr>
              <a:xfrm>
                <a:off x="1261212" y="1661160"/>
                <a:ext cx="1443888" cy="2109169"/>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9" name="椭圆 38"/>
              <p:cNvSpPr/>
              <p:nvPr/>
            </p:nvSpPr>
            <p:spPr>
              <a:xfrm>
                <a:off x="1773606" y="3672167"/>
                <a:ext cx="419100" cy="419100"/>
              </a:xfrm>
              <a:prstGeom prst="ellipse">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sp>
          <p:nvSpPr>
            <p:cNvPr id="37" name="文本框 36"/>
            <p:cNvSpPr txBox="1"/>
            <p:nvPr/>
          </p:nvSpPr>
          <p:spPr>
            <a:xfrm>
              <a:off x="1773606" y="3731676"/>
              <a:ext cx="492174" cy="315423"/>
            </a:xfrm>
            <a:prstGeom prst="rect">
              <a:avLst/>
            </a:prstGeom>
            <a:noFill/>
          </p:spPr>
          <p:txBody>
            <a:bodyPr wrap="square" rtlCol="0">
              <a:spAutoFit/>
            </a:bodyPr>
            <a:lstStyle/>
            <a:p>
              <a:r>
                <a:rPr lang="en-US" altLang="zh-CN" sz="2135" dirty="0">
                  <a:solidFill>
                    <a:schemeClr val="bg1"/>
                  </a:solidFill>
                  <a:latin typeface="微软雅黑" panose="020B0503020204020204" pitchFamily="34" charset="-122"/>
                  <a:ea typeface="微软雅黑" panose="020B0503020204020204" pitchFamily="34" charset="-122"/>
                </a:rPr>
                <a:t>03</a:t>
              </a:r>
              <a:endParaRPr lang="zh-CN" altLang="en-US" sz="2135" dirty="0">
                <a:solidFill>
                  <a:schemeClr val="bg1"/>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6497456" y="2302046"/>
            <a:ext cx="2118224" cy="370033"/>
            <a:chOff x="1261212" y="1726535"/>
            <a:chExt cx="1588668" cy="277525"/>
          </a:xfrm>
        </p:grpSpPr>
        <p:sp>
          <p:nvSpPr>
            <p:cNvPr id="41" name="矩形 40"/>
            <p:cNvSpPr/>
            <p:nvPr/>
          </p:nvSpPr>
          <p:spPr>
            <a:xfrm>
              <a:off x="1261212" y="1737360"/>
              <a:ext cx="1443888" cy="26670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596A7"/>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1535532" y="1726535"/>
              <a:ext cx="1314348" cy="276999"/>
            </a:xfrm>
            <a:prstGeom prst="rect">
              <a:avLst/>
            </a:prstGeom>
            <a:noFill/>
          </p:spPr>
          <p:txBody>
            <a:bodyPr wrap="square" rtlCol="0">
              <a:spAutoFit/>
            </a:bodyPr>
            <a:lstStyle/>
            <a:p>
              <a:r>
                <a:rPr lang="zh-CN" altLang="en-US" dirty="0">
                  <a:solidFill>
                    <a:srgbClr val="5596A7"/>
                  </a:solidFill>
                  <a:latin typeface="微软雅黑" panose="020B0503020204020204" pitchFamily="34" charset="-122"/>
                  <a:ea typeface="微软雅黑" panose="020B0503020204020204" pitchFamily="34" charset="-122"/>
                </a:rPr>
                <a:t>资源共享</a:t>
              </a:r>
            </a:p>
          </p:txBody>
        </p:sp>
      </p:grpSp>
      <p:grpSp>
        <p:nvGrpSpPr>
          <p:cNvPr id="43" name="组合 42"/>
          <p:cNvGrpSpPr/>
          <p:nvPr/>
        </p:nvGrpSpPr>
        <p:grpSpPr>
          <a:xfrm>
            <a:off x="9067936" y="2214881"/>
            <a:ext cx="1925184" cy="3240142"/>
            <a:chOff x="1261212" y="1661160"/>
            <a:chExt cx="1443888" cy="2430107"/>
          </a:xfrm>
        </p:grpSpPr>
        <p:grpSp>
          <p:nvGrpSpPr>
            <p:cNvPr id="44" name="组合 43"/>
            <p:cNvGrpSpPr/>
            <p:nvPr/>
          </p:nvGrpSpPr>
          <p:grpSpPr>
            <a:xfrm>
              <a:off x="1261212" y="1661160"/>
              <a:ext cx="1443888" cy="2430107"/>
              <a:chOff x="1261212" y="1661160"/>
              <a:chExt cx="1443888" cy="2430107"/>
            </a:xfrm>
          </p:grpSpPr>
          <p:sp>
            <p:nvSpPr>
              <p:cNvPr id="46" name="矩形 45"/>
              <p:cNvSpPr/>
              <p:nvPr/>
            </p:nvSpPr>
            <p:spPr>
              <a:xfrm>
                <a:off x="1261212" y="1661160"/>
                <a:ext cx="1443888" cy="2109169"/>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47" name="椭圆 46"/>
              <p:cNvSpPr/>
              <p:nvPr/>
            </p:nvSpPr>
            <p:spPr>
              <a:xfrm>
                <a:off x="1773606" y="3672167"/>
                <a:ext cx="419100" cy="419100"/>
              </a:xfrm>
              <a:prstGeom prst="ellipse">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sp>
          <p:nvSpPr>
            <p:cNvPr id="45" name="文本框 44"/>
            <p:cNvSpPr txBox="1"/>
            <p:nvPr/>
          </p:nvSpPr>
          <p:spPr>
            <a:xfrm>
              <a:off x="1773606" y="3731676"/>
              <a:ext cx="492174" cy="315423"/>
            </a:xfrm>
            <a:prstGeom prst="rect">
              <a:avLst/>
            </a:prstGeom>
            <a:noFill/>
          </p:spPr>
          <p:txBody>
            <a:bodyPr wrap="square" rtlCol="0">
              <a:spAutoFit/>
            </a:bodyPr>
            <a:lstStyle/>
            <a:p>
              <a:r>
                <a:rPr lang="en-US" altLang="zh-CN" sz="2135" dirty="0">
                  <a:solidFill>
                    <a:schemeClr val="bg1"/>
                  </a:solidFill>
                  <a:latin typeface="微软雅黑" panose="020B0503020204020204" pitchFamily="34" charset="-122"/>
                  <a:ea typeface="微软雅黑" panose="020B0503020204020204" pitchFamily="34" charset="-122"/>
                </a:rPr>
                <a:t>04</a:t>
              </a:r>
              <a:endParaRPr lang="zh-CN" altLang="en-US" sz="2135" dirty="0">
                <a:solidFill>
                  <a:schemeClr val="bg1"/>
                </a:solidFill>
                <a:latin typeface="微软雅黑" panose="020B0503020204020204" pitchFamily="34" charset="-122"/>
                <a:ea typeface="微软雅黑" panose="020B0503020204020204" pitchFamily="34" charset="-122"/>
              </a:endParaRPr>
            </a:p>
          </p:txBody>
        </p:sp>
      </p:grpSp>
      <p:grpSp>
        <p:nvGrpSpPr>
          <p:cNvPr id="48" name="组合 47"/>
          <p:cNvGrpSpPr/>
          <p:nvPr/>
        </p:nvGrpSpPr>
        <p:grpSpPr>
          <a:xfrm>
            <a:off x="9067936" y="2309611"/>
            <a:ext cx="1994848" cy="369333"/>
            <a:chOff x="1261212" y="1732210"/>
            <a:chExt cx="1496136" cy="277000"/>
          </a:xfrm>
        </p:grpSpPr>
        <p:sp>
          <p:nvSpPr>
            <p:cNvPr id="49" name="矩形 48"/>
            <p:cNvSpPr/>
            <p:nvPr/>
          </p:nvSpPr>
          <p:spPr>
            <a:xfrm>
              <a:off x="1261212" y="1737360"/>
              <a:ext cx="1443888" cy="26670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596A7"/>
                </a:solidFill>
                <a:latin typeface="微软雅黑" panose="020B0503020204020204" pitchFamily="34" charset="-122"/>
                <a:ea typeface="微软雅黑" panose="020B0503020204020204" pitchFamily="34" charset="-122"/>
              </a:endParaRPr>
            </a:p>
          </p:txBody>
        </p:sp>
        <p:sp>
          <p:nvSpPr>
            <p:cNvPr id="50" name="文本框 49"/>
            <p:cNvSpPr txBox="1"/>
            <p:nvPr/>
          </p:nvSpPr>
          <p:spPr>
            <a:xfrm>
              <a:off x="1443000" y="1732210"/>
              <a:ext cx="1314348" cy="277000"/>
            </a:xfrm>
            <a:prstGeom prst="rect">
              <a:avLst/>
            </a:prstGeom>
            <a:noFill/>
          </p:spPr>
          <p:txBody>
            <a:bodyPr wrap="square" rtlCol="0">
              <a:spAutoFit/>
            </a:bodyPr>
            <a:lstStyle/>
            <a:p>
              <a:r>
                <a:rPr lang="zh-CN" altLang="en-US" dirty="0">
                  <a:solidFill>
                    <a:srgbClr val="5596A7"/>
                  </a:solidFill>
                  <a:latin typeface="微软雅黑" panose="020B0503020204020204" pitchFamily="34" charset="-122"/>
                  <a:ea typeface="微软雅黑" panose="020B0503020204020204" pitchFamily="34" charset="-122"/>
                </a:rPr>
                <a:t>可扩展功能</a:t>
              </a:r>
            </a:p>
          </p:txBody>
        </p:sp>
      </p:grpSp>
      <p:sp>
        <p:nvSpPr>
          <p:cNvPr id="52" name="TextBox 14"/>
          <p:cNvSpPr txBox="1"/>
          <p:nvPr/>
        </p:nvSpPr>
        <p:spPr>
          <a:xfrm>
            <a:off x="4106912" y="2814981"/>
            <a:ext cx="1656520" cy="2115451"/>
          </a:xfrm>
          <a:prstGeom prst="rect">
            <a:avLst/>
          </a:prstGeom>
          <a:noFill/>
        </p:spPr>
        <p:txBody>
          <a:bodyPr wrap="square" rtlCol="0">
            <a:spAutoFit/>
          </a:bodyPr>
          <a:lstStyle/>
          <a:p>
            <a:pPr>
              <a:lnSpc>
                <a:spcPct val="130000"/>
              </a:lnSpc>
            </a:pPr>
            <a:r>
              <a:rPr lang="zh-CN" altLang="en-US" sz="1465" dirty="0">
                <a:solidFill>
                  <a:schemeClr val="bg1"/>
                </a:solidFill>
                <a:latin typeface="微软雅黑" panose="020B0503020204020204" pitchFamily="34" charset="-122"/>
                <a:ea typeface="微软雅黑" panose="020B0503020204020204" pitchFamily="34" charset="-122"/>
              </a:rPr>
              <a:t>微代平台希望发扬拾金不昧的传统美德，设置发布失物信息功能，减少同学经济损失，促进优良校风的形成。</a:t>
            </a:r>
            <a:endParaRPr lang="en-US" altLang="zh-CN" sz="1465" dirty="0">
              <a:solidFill>
                <a:schemeClr val="bg1"/>
              </a:solidFill>
              <a:latin typeface="微软雅黑" panose="020B0503020204020204" pitchFamily="34" charset="-122"/>
              <a:ea typeface="微软雅黑" panose="020B0503020204020204" pitchFamily="34" charset="-122"/>
            </a:endParaRPr>
          </a:p>
        </p:txBody>
      </p:sp>
      <p:sp>
        <p:nvSpPr>
          <p:cNvPr id="53" name="TextBox 14"/>
          <p:cNvSpPr txBox="1"/>
          <p:nvPr/>
        </p:nvSpPr>
        <p:spPr>
          <a:xfrm>
            <a:off x="6678945" y="2805771"/>
            <a:ext cx="1656520" cy="2115451"/>
          </a:xfrm>
          <a:prstGeom prst="rect">
            <a:avLst/>
          </a:prstGeom>
          <a:noFill/>
        </p:spPr>
        <p:txBody>
          <a:bodyPr wrap="square" rtlCol="0">
            <a:spAutoFit/>
          </a:bodyPr>
          <a:lstStyle/>
          <a:p>
            <a:pPr algn="just">
              <a:lnSpc>
                <a:spcPct val="130000"/>
              </a:lnSpc>
            </a:pPr>
            <a:r>
              <a:rPr lang="zh-CN" altLang="en-US" sz="1465" dirty="0">
                <a:solidFill>
                  <a:schemeClr val="bg1"/>
                </a:solidFill>
                <a:latin typeface="微软雅黑" panose="020B0503020204020204" pitchFamily="34" charset="-122"/>
                <a:ea typeface="微软雅黑" panose="020B0503020204020204" pitchFamily="34" charset="-122"/>
              </a:rPr>
              <a:t>资源共享主要指学习资源共享如共享四六级视频地址，书籍，考研相关网址，视频等等，提高时间使用效率。</a:t>
            </a:r>
            <a:endParaRPr lang="en-US" altLang="zh-CN" sz="1465" dirty="0">
              <a:solidFill>
                <a:schemeClr val="bg1"/>
              </a:solidFill>
              <a:latin typeface="微软雅黑" panose="020B0503020204020204" pitchFamily="34" charset="-122"/>
              <a:ea typeface="微软雅黑" panose="020B0503020204020204" pitchFamily="34" charset="-122"/>
            </a:endParaRPr>
          </a:p>
        </p:txBody>
      </p:sp>
      <p:sp>
        <p:nvSpPr>
          <p:cNvPr id="54" name="TextBox 14"/>
          <p:cNvSpPr txBox="1"/>
          <p:nvPr/>
        </p:nvSpPr>
        <p:spPr>
          <a:xfrm>
            <a:off x="9215235" y="2785744"/>
            <a:ext cx="1656520" cy="1529265"/>
          </a:xfrm>
          <a:prstGeom prst="rect">
            <a:avLst/>
          </a:prstGeom>
          <a:noFill/>
        </p:spPr>
        <p:txBody>
          <a:bodyPr wrap="square" rtlCol="0">
            <a:spAutoFit/>
          </a:bodyPr>
          <a:lstStyle/>
          <a:p>
            <a:pPr algn="just">
              <a:lnSpc>
                <a:spcPct val="130000"/>
              </a:lnSpc>
            </a:pPr>
            <a:r>
              <a:rPr lang="zh-CN" altLang="en-US" sz="1465" dirty="0">
                <a:solidFill>
                  <a:schemeClr val="bg1"/>
                </a:solidFill>
                <a:latin typeface="微软雅黑" panose="020B0503020204020204" pitchFamily="34" charset="-122"/>
                <a:ea typeface="微软雅黑" panose="020B0503020204020204" pitchFamily="34" charset="-122"/>
              </a:rPr>
              <a:t>可扩展功能初步包含校园捐赠，公益活动，社团活动，快递代取等等。</a:t>
            </a:r>
            <a:endParaRPr lang="en-US" altLang="zh-CN" sz="1465" dirty="0">
              <a:solidFill>
                <a:schemeClr val="bg1"/>
              </a:solidFill>
              <a:latin typeface="微软雅黑" panose="020B0503020204020204" pitchFamily="34" charset="-122"/>
              <a:ea typeface="微软雅黑" panose="020B0503020204020204" pitchFamily="34" charset="-122"/>
            </a:endParaRPr>
          </a:p>
        </p:txBody>
      </p:sp>
      <p:sp>
        <p:nvSpPr>
          <p:cNvPr id="55" name="文本框 54">
            <a:extLst>
              <a:ext uri="{FF2B5EF4-FFF2-40B4-BE49-F238E27FC236}">
                <a16:creationId xmlns:a16="http://schemas.microsoft.com/office/drawing/2014/main" id="{7A749636-7EEF-4DDC-B434-AF93CA3616E1}"/>
              </a:ext>
            </a:extLst>
          </p:cNvPr>
          <p:cNvSpPr txBox="1"/>
          <p:nvPr/>
        </p:nvSpPr>
        <p:spPr>
          <a:xfrm>
            <a:off x="1414492" y="2814982"/>
            <a:ext cx="1752464" cy="2115451"/>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465"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微代平台希望成为一个学校二手交易平台，为同学们提供准确的二手闲置物资信息，实现物品的二次利用，达到循环经济的目的</a:t>
            </a:r>
            <a:endParaRPr kumimoji="0" lang="en-US" altLang="zh-CN" sz="1465"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113792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12" presetClass="entr" presetSubtype="8"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p:tgtEl>
                                          <p:spTgt spid="23"/>
                                        </p:tgtEl>
                                        <p:attrNameLst>
                                          <p:attrName>ppt_x</p:attrName>
                                        </p:attrNameLst>
                                      </p:cBhvr>
                                      <p:tavLst>
                                        <p:tav tm="0">
                                          <p:val>
                                            <p:strVal val="#ppt_x-#ppt_w*1.125000"/>
                                          </p:val>
                                        </p:tav>
                                        <p:tav tm="100000">
                                          <p:val>
                                            <p:strVal val="#ppt_x"/>
                                          </p:val>
                                        </p:tav>
                                      </p:tavLst>
                                    </p:anim>
                                    <p:animEffect transition="in" filter="wipe(right)">
                                      <p:cBhvr>
                                        <p:cTn id="14" dur="500"/>
                                        <p:tgtEl>
                                          <p:spTgt spid="23"/>
                                        </p:tgtEl>
                                      </p:cBhvr>
                                    </p:animEffect>
                                  </p:childTnLst>
                                </p:cTn>
                              </p:par>
                            </p:childTnLst>
                          </p:cTn>
                        </p:par>
                        <p:par>
                          <p:cTn id="15" fill="hold">
                            <p:stCondLst>
                              <p:cond delay="1000"/>
                            </p:stCondLst>
                            <p:childTnLst>
                              <p:par>
                                <p:cTn id="16" presetID="37" presetClass="entr" presetSubtype="0" fill="hold" nodeType="after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1000"/>
                                        <p:tgtEl>
                                          <p:spTgt spid="18"/>
                                        </p:tgtEl>
                                      </p:cBhvr>
                                    </p:animEffect>
                                    <p:anim calcmode="lin" valueType="num">
                                      <p:cBhvr>
                                        <p:cTn id="19" dur="1000" fill="hold"/>
                                        <p:tgtEl>
                                          <p:spTgt spid="18"/>
                                        </p:tgtEl>
                                        <p:attrNameLst>
                                          <p:attrName>ppt_x</p:attrName>
                                        </p:attrNameLst>
                                      </p:cBhvr>
                                      <p:tavLst>
                                        <p:tav tm="0">
                                          <p:val>
                                            <p:strVal val="#ppt_x"/>
                                          </p:val>
                                        </p:tav>
                                        <p:tav tm="100000">
                                          <p:val>
                                            <p:strVal val="#ppt_x"/>
                                          </p:val>
                                        </p:tav>
                                      </p:tavLst>
                                    </p:anim>
                                    <p:anim calcmode="lin" valueType="num">
                                      <p:cBhvr>
                                        <p:cTn id="20" dur="900" decel="100000" fill="hold"/>
                                        <p:tgtEl>
                                          <p:spTgt spid="18"/>
                                        </p:tgtEl>
                                        <p:attrNameLst>
                                          <p:attrName>ppt_y</p:attrName>
                                        </p:attrNameLst>
                                      </p:cBhvr>
                                      <p:tavLst>
                                        <p:tav tm="0">
                                          <p:val>
                                            <p:strVal val="#ppt_y+1"/>
                                          </p:val>
                                        </p:tav>
                                        <p:tav tm="100000">
                                          <p:val>
                                            <p:strVal val="#ppt_y-.03"/>
                                          </p:val>
                                        </p:tav>
                                      </p:tavLst>
                                    </p:anim>
                                    <p:anim calcmode="lin" valueType="num">
                                      <p:cBhvr>
                                        <p:cTn id="21"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par>
                                <p:cTn id="22" presetID="37" presetClass="entr" presetSubtype="0" fill="hold" nodeType="withEffect">
                                  <p:stCondLst>
                                    <p:cond delay="25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1000"/>
                                        <p:tgtEl>
                                          <p:spTgt spid="27"/>
                                        </p:tgtEl>
                                      </p:cBhvr>
                                    </p:animEffect>
                                    <p:anim calcmode="lin" valueType="num">
                                      <p:cBhvr>
                                        <p:cTn id="25" dur="1000" fill="hold"/>
                                        <p:tgtEl>
                                          <p:spTgt spid="27"/>
                                        </p:tgtEl>
                                        <p:attrNameLst>
                                          <p:attrName>ppt_x</p:attrName>
                                        </p:attrNameLst>
                                      </p:cBhvr>
                                      <p:tavLst>
                                        <p:tav tm="0">
                                          <p:val>
                                            <p:strVal val="#ppt_x"/>
                                          </p:val>
                                        </p:tav>
                                        <p:tav tm="100000">
                                          <p:val>
                                            <p:strVal val="#ppt_x"/>
                                          </p:val>
                                        </p:tav>
                                      </p:tavLst>
                                    </p:anim>
                                    <p:anim calcmode="lin" valueType="num">
                                      <p:cBhvr>
                                        <p:cTn id="26" dur="900" decel="100000" fill="hold"/>
                                        <p:tgtEl>
                                          <p:spTgt spid="27"/>
                                        </p:tgtEl>
                                        <p:attrNameLst>
                                          <p:attrName>ppt_y</p:attrName>
                                        </p:attrNameLst>
                                      </p:cBhvr>
                                      <p:tavLst>
                                        <p:tav tm="0">
                                          <p:val>
                                            <p:strVal val="#ppt_y+1"/>
                                          </p:val>
                                        </p:tav>
                                        <p:tav tm="100000">
                                          <p:val>
                                            <p:strVal val="#ppt_y-.03"/>
                                          </p:val>
                                        </p:tav>
                                      </p:tavLst>
                                    </p:anim>
                                    <p:anim calcmode="lin" valueType="num">
                                      <p:cBhvr>
                                        <p:cTn id="27" dur="100" accel="100000" fill="hold">
                                          <p:stCondLst>
                                            <p:cond delay="900"/>
                                          </p:stCondLst>
                                        </p:cTn>
                                        <p:tgtEl>
                                          <p:spTgt spid="27"/>
                                        </p:tgtEl>
                                        <p:attrNameLst>
                                          <p:attrName>ppt_y</p:attrName>
                                        </p:attrNameLst>
                                      </p:cBhvr>
                                      <p:tavLst>
                                        <p:tav tm="0">
                                          <p:val>
                                            <p:strVal val="#ppt_y-.03"/>
                                          </p:val>
                                        </p:tav>
                                        <p:tav tm="100000">
                                          <p:val>
                                            <p:strVal val="#ppt_y"/>
                                          </p:val>
                                        </p:tav>
                                      </p:tavLst>
                                    </p:anim>
                                  </p:childTnLst>
                                </p:cTn>
                              </p:par>
                              <p:par>
                                <p:cTn id="28" presetID="37" presetClass="entr" presetSubtype="0" fill="hold" nodeType="withEffect">
                                  <p:stCondLst>
                                    <p:cond delay="500"/>
                                  </p:stCondLst>
                                  <p:childTnLst>
                                    <p:set>
                                      <p:cBhvr>
                                        <p:cTn id="29" dur="1" fill="hold">
                                          <p:stCondLst>
                                            <p:cond delay="0"/>
                                          </p:stCondLst>
                                        </p:cTn>
                                        <p:tgtEl>
                                          <p:spTgt spid="35"/>
                                        </p:tgtEl>
                                        <p:attrNameLst>
                                          <p:attrName>style.visibility</p:attrName>
                                        </p:attrNameLst>
                                      </p:cBhvr>
                                      <p:to>
                                        <p:strVal val="visible"/>
                                      </p:to>
                                    </p:set>
                                    <p:animEffect transition="in" filter="fade">
                                      <p:cBhvr>
                                        <p:cTn id="30" dur="1000"/>
                                        <p:tgtEl>
                                          <p:spTgt spid="35"/>
                                        </p:tgtEl>
                                      </p:cBhvr>
                                    </p:animEffect>
                                    <p:anim calcmode="lin" valueType="num">
                                      <p:cBhvr>
                                        <p:cTn id="31" dur="1000" fill="hold"/>
                                        <p:tgtEl>
                                          <p:spTgt spid="35"/>
                                        </p:tgtEl>
                                        <p:attrNameLst>
                                          <p:attrName>ppt_x</p:attrName>
                                        </p:attrNameLst>
                                      </p:cBhvr>
                                      <p:tavLst>
                                        <p:tav tm="0">
                                          <p:val>
                                            <p:strVal val="#ppt_x"/>
                                          </p:val>
                                        </p:tav>
                                        <p:tav tm="100000">
                                          <p:val>
                                            <p:strVal val="#ppt_x"/>
                                          </p:val>
                                        </p:tav>
                                      </p:tavLst>
                                    </p:anim>
                                    <p:anim calcmode="lin" valueType="num">
                                      <p:cBhvr>
                                        <p:cTn id="32" dur="900" decel="100000" fill="hold"/>
                                        <p:tgtEl>
                                          <p:spTgt spid="35"/>
                                        </p:tgtEl>
                                        <p:attrNameLst>
                                          <p:attrName>ppt_y</p:attrName>
                                        </p:attrNameLst>
                                      </p:cBhvr>
                                      <p:tavLst>
                                        <p:tav tm="0">
                                          <p:val>
                                            <p:strVal val="#ppt_y+1"/>
                                          </p:val>
                                        </p:tav>
                                        <p:tav tm="100000">
                                          <p:val>
                                            <p:strVal val="#ppt_y-.03"/>
                                          </p:val>
                                        </p:tav>
                                      </p:tavLst>
                                    </p:anim>
                                    <p:anim calcmode="lin" valueType="num">
                                      <p:cBhvr>
                                        <p:cTn id="33" dur="100" accel="100000" fill="hold">
                                          <p:stCondLst>
                                            <p:cond delay="900"/>
                                          </p:stCondLst>
                                        </p:cTn>
                                        <p:tgtEl>
                                          <p:spTgt spid="35"/>
                                        </p:tgtEl>
                                        <p:attrNameLst>
                                          <p:attrName>ppt_y</p:attrName>
                                        </p:attrNameLst>
                                      </p:cBhvr>
                                      <p:tavLst>
                                        <p:tav tm="0">
                                          <p:val>
                                            <p:strVal val="#ppt_y-.03"/>
                                          </p:val>
                                        </p:tav>
                                        <p:tav tm="100000">
                                          <p:val>
                                            <p:strVal val="#ppt_y"/>
                                          </p:val>
                                        </p:tav>
                                      </p:tavLst>
                                    </p:anim>
                                  </p:childTnLst>
                                </p:cTn>
                              </p:par>
                              <p:par>
                                <p:cTn id="34" presetID="37" presetClass="entr" presetSubtype="0" fill="hold" nodeType="withEffect">
                                  <p:stCondLst>
                                    <p:cond delay="750"/>
                                  </p:stCondLst>
                                  <p:childTnLst>
                                    <p:set>
                                      <p:cBhvr>
                                        <p:cTn id="35" dur="1" fill="hold">
                                          <p:stCondLst>
                                            <p:cond delay="0"/>
                                          </p:stCondLst>
                                        </p:cTn>
                                        <p:tgtEl>
                                          <p:spTgt spid="43"/>
                                        </p:tgtEl>
                                        <p:attrNameLst>
                                          <p:attrName>style.visibility</p:attrName>
                                        </p:attrNameLst>
                                      </p:cBhvr>
                                      <p:to>
                                        <p:strVal val="visible"/>
                                      </p:to>
                                    </p:set>
                                    <p:animEffect transition="in" filter="fade">
                                      <p:cBhvr>
                                        <p:cTn id="36" dur="1000"/>
                                        <p:tgtEl>
                                          <p:spTgt spid="43"/>
                                        </p:tgtEl>
                                      </p:cBhvr>
                                    </p:animEffect>
                                    <p:anim calcmode="lin" valueType="num">
                                      <p:cBhvr>
                                        <p:cTn id="37" dur="1000" fill="hold"/>
                                        <p:tgtEl>
                                          <p:spTgt spid="43"/>
                                        </p:tgtEl>
                                        <p:attrNameLst>
                                          <p:attrName>ppt_x</p:attrName>
                                        </p:attrNameLst>
                                      </p:cBhvr>
                                      <p:tavLst>
                                        <p:tav tm="0">
                                          <p:val>
                                            <p:strVal val="#ppt_x"/>
                                          </p:val>
                                        </p:tav>
                                        <p:tav tm="100000">
                                          <p:val>
                                            <p:strVal val="#ppt_x"/>
                                          </p:val>
                                        </p:tav>
                                      </p:tavLst>
                                    </p:anim>
                                    <p:anim calcmode="lin" valueType="num">
                                      <p:cBhvr>
                                        <p:cTn id="38" dur="900" decel="100000" fill="hold"/>
                                        <p:tgtEl>
                                          <p:spTgt spid="43"/>
                                        </p:tgtEl>
                                        <p:attrNameLst>
                                          <p:attrName>ppt_y</p:attrName>
                                        </p:attrNameLst>
                                      </p:cBhvr>
                                      <p:tavLst>
                                        <p:tav tm="0">
                                          <p:val>
                                            <p:strVal val="#ppt_y+1"/>
                                          </p:val>
                                        </p:tav>
                                        <p:tav tm="100000">
                                          <p:val>
                                            <p:strVal val="#ppt_y-.03"/>
                                          </p:val>
                                        </p:tav>
                                      </p:tavLst>
                                    </p:anim>
                                    <p:anim calcmode="lin" valueType="num">
                                      <p:cBhvr>
                                        <p:cTn id="39" dur="100" accel="100000" fill="hold">
                                          <p:stCondLst>
                                            <p:cond delay="900"/>
                                          </p:stCondLst>
                                        </p:cTn>
                                        <p:tgtEl>
                                          <p:spTgt spid="43"/>
                                        </p:tgtEl>
                                        <p:attrNameLst>
                                          <p:attrName>ppt_y</p:attrName>
                                        </p:attrNameLst>
                                      </p:cBhvr>
                                      <p:tavLst>
                                        <p:tav tm="0">
                                          <p:val>
                                            <p:strVal val="#ppt_y-.03"/>
                                          </p:val>
                                        </p:tav>
                                        <p:tav tm="100000">
                                          <p:val>
                                            <p:strVal val="#ppt_y"/>
                                          </p:val>
                                        </p:tav>
                                      </p:tavLst>
                                    </p:anim>
                                  </p:childTnLst>
                                </p:cTn>
                              </p:par>
                            </p:childTnLst>
                          </p:cTn>
                        </p:par>
                        <p:par>
                          <p:cTn id="40" fill="hold">
                            <p:stCondLst>
                              <p:cond delay="2750"/>
                            </p:stCondLst>
                            <p:childTnLst>
                              <p:par>
                                <p:cTn id="41" presetID="12" presetClass="entr" presetSubtype="1" fill="hold" nodeType="afterEffect">
                                  <p:stCondLst>
                                    <p:cond delay="0"/>
                                  </p:stCondLst>
                                  <p:childTnLst>
                                    <p:set>
                                      <p:cBhvr>
                                        <p:cTn id="42" dur="1" fill="hold">
                                          <p:stCondLst>
                                            <p:cond delay="0"/>
                                          </p:stCondLst>
                                        </p:cTn>
                                        <p:tgtEl>
                                          <p:spTgt spid="24"/>
                                        </p:tgtEl>
                                        <p:attrNameLst>
                                          <p:attrName>style.visibility</p:attrName>
                                        </p:attrNameLst>
                                      </p:cBhvr>
                                      <p:to>
                                        <p:strVal val="visible"/>
                                      </p:to>
                                    </p:set>
                                    <p:anim calcmode="lin" valueType="num">
                                      <p:cBhvr additive="base">
                                        <p:cTn id="43" dur="500"/>
                                        <p:tgtEl>
                                          <p:spTgt spid="24"/>
                                        </p:tgtEl>
                                        <p:attrNameLst>
                                          <p:attrName>ppt_y</p:attrName>
                                        </p:attrNameLst>
                                      </p:cBhvr>
                                      <p:tavLst>
                                        <p:tav tm="0">
                                          <p:val>
                                            <p:strVal val="#ppt_y-#ppt_h*1.125000"/>
                                          </p:val>
                                        </p:tav>
                                        <p:tav tm="100000">
                                          <p:val>
                                            <p:strVal val="#ppt_y"/>
                                          </p:val>
                                        </p:tav>
                                      </p:tavLst>
                                    </p:anim>
                                    <p:animEffect transition="in" filter="wipe(down)">
                                      <p:cBhvr>
                                        <p:cTn id="44" dur="500"/>
                                        <p:tgtEl>
                                          <p:spTgt spid="24"/>
                                        </p:tgtEl>
                                      </p:cBhvr>
                                    </p:animEffect>
                                  </p:childTnLst>
                                </p:cTn>
                              </p:par>
                              <p:par>
                                <p:cTn id="45" presetID="12" presetClass="entr" presetSubtype="1" fill="hold" nodeType="with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500"/>
                                        <p:tgtEl>
                                          <p:spTgt spid="32"/>
                                        </p:tgtEl>
                                        <p:attrNameLst>
                                          <p:attrName>ppt_y</p:attrName>
                                        </p:attrNameLst>
                                      </p:cBhvr>
                                      <p:tavLst>
                                        <p:tav tm="0">
                                          <p:val>
                                            <p:strVal val="#ppt_y-#ppt_h*1.125000"/>
                                          </p:val>
                                        </p:tav>
                                        <p:tav tm="100000">
                                          <p:val>
                                            <p:strVal val="#ppt_y"/>
                                          </p:val>
                                        </p:tav>
                                      </p:tavLst>
                                    </p:anim>
                                    <p:animEffect transition="in" filter="wipe(down)">
                                      <p:cBhvr>
                                        <p:cTn id="48" dur="500"/>
                                        <p:tgtEl>
                                          <p:spTgt spid="32"/>
                                        </p:tgtEl>
                                      </p:cBhvr>
                                    </p:animEffect>
                                  </p:childTnLst>
                                </p:cTn>
                              </p:par>
                              <p:par>
                                <p:cTn id="49" presetID="12" presetClass="entr" presetSubtype="1" fill="hold" nodeType="withEffect">
                                  <p:stCondLst>
                                    <p:cond delay="0"/>
                                  </p:stCondLst>
                                  <p:childTnLst>
                                    <p:set>
                                      <p:cBhvr>
                                        <p:cTn id="50" dur="1" fill="hold">
                                          <p:stCondLst>
                                            <p:cond delay="0"/>
                                          </p:stCondLst>
                                        </p:cTn>
                                        <p:tgtEl>
                                          <p:spTgt spid="40"/>
                                        </p:tgtEl>
                                        <p:attrNameLst>
                                          <p:attrName>style.visibility</p:attrName>
                                        </p:attrNameLst>
                                      </p:cBhvr>
                                      <p:to>
                                        <p:strVal val="visible"/>
                                      </p:to>
                                    </p:set>
                                    <p:anim calcmode="lin" valueType="num">
                                      <p:cBhvr additive="base">
                                        <p:cTn id="51" dur="500"/>
                                        <p:tgtEl>
                                          <p:spTgt spid="40"/>
                                        </p:tgtEl>
                                        <p:attrNameLst>
                                          <p:attrName>ppt_y</p:attrName>
                                        </p:attrNameLst>
                                      </p:cBhvr>
                                      <p:tavLst>
                                        <p:tav tm="0">
                                          <p:val>
                                            <p:strVal val="#ppt_y-#ppt_h*1.125000"/>
                                          </p:val>
                                        </p:tav>
                                        <p:tav tm="100000">
                                          <p:val>
                                            <p:strVal val="#ppt_y"/>
                                          </p:val>
                                        </p:tav>
                                      </p:tavLst>
                                    </p:anim>
                                    <p:animEffect transition="in" filter="wipe(down)">
                                      <p:cBhvr>
                                        <p:cTn id="52" dur="500"/>
                                        <p:tgtEl>
                                          <p:spTgt spid="40"/>
                                        </p:tgtEl>
                                      </p:cBhvr>
                                    </p:animEffect>
                                  </p:childTnLst>
                                </p:cTn>
                              </p:par>
                              <p:par>
                                <p:cTn id="53" presetID="12" presetClass="entr" presetSubtype="1" fill="hold" nodeType="withEffect">
                                  <p:stCondLst>
                                    <p:cond delay="0"/>
                                  </p:stCondLst>
                                  <p:childTnLst>
                                    <p:set>
                                      <p:cBhvr>
                                        <p:cTn id="54" dur="1" fill="hold">
                                          <p:stCondLst>
                                            <p:cond delay="0"/>
                                          </p:stCondLst>
                                        </p:cTn>
                                        <p:tgtEl>
                                          <p:spTgt spid="48"/>
                                        </p:tgtEl>
                                        <p:attrNameLst>
                                          <p:attrName>style.visibility</p:attrName>
                                        </p:attrNameLst>
                                      </p:cBhvr>
                                      <p:to>
                                        <p:strVal val="visible"/>
                                      </p:to>
                                    </p:set>
                                    <p:anim calcmode="lin" valueType="num">
                                      <p:cBhvr additive="base">
                                        <p:cTn id="55" dur="500"/>
                                        <p:tgtEl>
                                          <p:spTgt spid="48"/>
                                        </p:tgtEl>
                                        <p:attrNameLst>
                                          <p:attrName>ppt_y</p:attrName>
                                        </p:attrNameLst>
                                      </p:cBhvr>
                                      <p:tavLst>
                                        <p:tav tm="0">
                                          <p:val>
                                            <p:strVal val="#ppt_y-#ppt_h*1.125000"/>
                                          </p:val>
                                        </p:tav>
                                        <p:tav tm="100000">
                                          <p:val>
                                            <p:strVal val="#ppt_y"/>
                                          </p:val>
                                        </p:tav>
                                      </p:tavLst>
                                    </p:anim>
                                    <p:animEffect transition="in" filter="wipe(down)">
                                      <p:cBhvr>
                                        <p:cTn id="56" dur="500"/>
                                        <p:tgtEl>
                                          <p:spTgt spid="4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52"/>
                                        </p:tgtEl>
                                        <p:attrNameLst>
                                          <p:attrName>style.visibility</p:attrName>
                                        </p:attrNameLst>
                                      </p:cBhvr>
                                      <p:to>
                                        <p:strVal val="visible"/>
                                      </p:to>
                                    </p:set>
                                    <p:animEffect transition="in" filter="fade">
                                      <p:cBhvr>
                                        <p:cTn id="59" dur="500"/>
                                        <p:tgtEl>
                                          <p:spTgt spid="5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3"/>
                                        </p:tgtEl>
                                        <p:attrNameLst>
                                          <p:attrName>style.visibility</p:attrName>
                                        </p:attrNameLst>
                                      </p:cBhvr>
                                      <p:to>
                                        <p:strVal val="visible"/>
                                      </p:to>
                                    </p:set>
                                    <p:animEffect transition="in" filter="fade">
                                      <p:cBhvr>
                                        <p:cTn id="62" dur="500"/>
                                        <p:tgtEl>
                                          <p:spTgt spid="5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4"/>
                                        </p:tgtEl>
                                        <p:attrNameLst>
                                          <p:attrName>style.visibility</p:attrName>
                                        </p:attrNameLst>
                                      </p:cBhvr>
                                      <p:to>
                                        <p:strVal val="visible"/>
                                      </p:to>
                                    </p:set>
                                    <p:animEffect transition="in" filter="fade">
                                      <p:cBhvr>
                                        <p:cTn id="6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52" grpId="0"/>
      <p:bldP spid="53" grpId="0"/>
      <p:bldP spid="5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任意多边形 13"/>
          <p:cNvSpPr/>
          <p:nvPr/>
        </p:nvSpPr>
        <p:spPr>
          <a:xfrm>
            <a:off x="2" y="2087706"/>
            <a:ext cx="1012964" cy="2072735"/>
          </a:xfrm>
          <a:custGeom>
            <a:avLst/>
            <a:gdLst>
              <a:gd name="connsiteX0" fmla="*/ 0 w 759723"/>
              <a:gd name="connsiteY0" fmla="*/ 0 h 1554551"/>
              <a:gd name="connsiteX1" fmla="*/ 759723 w 759723"/>
              <a:gd name="connsiteY1" fmla="*/ 0 h 1554551"/>
              <a:gd name="connsiteX2" fmla="*/ 759723 w 759723"/>
              <a:gd name="connsiteY2" fmla="*/ 1554551 h 1554551"/>
              <a:gd name="connsiteX3" fmla="*/ 0 w 759723"/>
              <a:gd name="connsiteY3" fmla="*/ 1554551 h 1554551"/>
              <a:gd name="connsiteX4" fmla="*/ 0 w 759723"/>
              <a:gd name="connsiteY4" fmla="*/ 0 h 155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723" h="1554551">
                <a:moveTo>
                  <a:pt x="0" y="0"/>
                </a:moveTo>
                <a:lnTo>
                  <a:pt x="759723" y="0"/>
                </a:lnTo>
                <a:lnTo>
                  <a:pt x="759723" y="1554551"/>
                </a:lnTo>
                <a:lnTo>
                  <a:pt x="0" y="1554551"/>
                </a:lnTo>
                <a:lnTo>
                  <a:pt x="0" y="0"/>
                </a:lnTo>
                <a:close/>
              </a:path>
            </a:pathLst>
          </a:cu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任意多边形 12"/>
          <p:cNvSpPr/>
          <p:nvPr/>
        </p:nvSpPr>
        <p:spPr>
          <a:xfrm>
            <a:off x="1481208" y="2087706"/>
            <a:ext cx="10710792" cy="2072735"/>
          </a:xfrm>
          <a:custGeom>
            <a:avLst/>
            <a:gdLst>
              <a:gd name="connsiteX0" fmla="*/ 0 w 8033094"/>
              <a:gd name="connsiteY0" fmla="*/ 0 h 1554551"/>
              <a:gd name="connsiteX1" fmla="*/ 8033094 w 8033094"/>
              <a:gd name="connsiteY1" fmla="*/ 0 h 1554551"/>
              <a:gd name="connsiteX2" fmla="*/ 8033094 w 8033094"/>
              <a:gd name="connsiteY2" fmla="*/ 1554551 h 1554551"/>
              <a:gd name="connsiteX3" fmla="*/ 0 w 8033094"/>
              <a:gd name="connsiteY3" fmla="*/ 1554551 h 1554551"/>
              <a:gd name="connsiteX4" fmla="*/ 0 w 8033094"/>
              <a:gd name="connsiteY4" fmla="*/ 0 h 155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3094" h="1554551">
                <a:moveTo>
                  <a:pt x="0" y="0"/>
                </a:moveTo>
                <a:lnTo>
                  <a:pt x="8033094" y="0"/>
                </a:lnTo>
                <a:lnTo>
                  <a:pt x="8033094" y="1554551"/>
                </a:lnTo>
                <a:lnTo>
                  <a:pt x="0" y="1554551"/>
                </a:lnTo>
                <a:lnTo>
                  <a:pt x="0" y="0"/>
                </a:lnTo>
                <a:close/>
              </a:path>
            </a:pathLst>
          </a:cu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3" name="椭圆 2"/>
          <p:cNvSpPr/>
          <p:nvPr/>
        </p:nvSpPr>
        <p:spPr>
          <a:xfrm>
            <a:off x="2599077" y="1560127"/>
            <a:ext cx="3040887" cy="3040887"/>
          </a:xfrm>
          <a:prstGeom prst="ellipse">
            <a:avLst/>
          </a:prstGeom>
          <a:gradFill flip="none" rotWithShape="1">
            <a:gsLst>
              <a:gs pos="0">
                <a:schemeClr val="bg1"/>
              </a:gs>
              <a:gs pos="100000">
                <a:schemeClr val="bg1">
                  <a:lumMod val="85000"/>
                </a:schemeClr>
              </a:gs>
            </a:gsLst>
            <a:lin ang="18900000" scaled="1"/>
            <a:tileRect/>
          </a:gradFill>
          <a:ln w="38100">
            <a:gradFill>
              <a:gsLst>
                <a:gs pos="0">
                  <a:schemeClr val="bg1"/>
                </a:gs>
                <a:gs pos="100000">
                  <a:schemeClr val="bg1">
                    <a:lumMod val="85000"/>
                  </a:schemeClr>
                </a:gs>
              </a:gsLst>
              <a:lin ang="5400000" scaled="1"/>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 name="文本框 3"/>
          <p:cNvSpPr txBox="1"/>
          <p:nvPr/>
        </p:nvSpPr>
        <p:spPr>
          <a:xfrm>
            <a:off x="3542667" y="1747286"/>
            <a:ext cx="1213144" cy="913007"/>
          </a:xfrm>
          <a:prstGeom prst="rect">
            <a:avLst/>
          </a:prstGeom>
          <a:noFill/>
        </p:spPr>
        <p:txBody>
          <a:bodyPr wrap="square" rtlCol="0">
            <a:spAutoFit/>
          </a:bodyPr>
          <a:lstStyle/>
          <a:p>
            <a:r>
              <a:rPr lang="en-US" altLang="zh-CN" sz="5335" dirty="0">
                <a:solidFill>
                  <a:srgbClr val="5596A7"/>
                </a:solidFill>
                <a:latin typeface="微软雅黑" panose="020B0503020204020204" pitchFamily="34" charset="-122"/>
                <a:ea typeface="微软雅黑" panose="020B0503020204020204" pitchFamily="34" charset="-122"/>
              </a:rPr>
              <a:t>03</a:t>
            </a:r>
            <a:endParaRPr lang="zh-CN" altLang="en-US" sz="5335" dirty="0">
              <a:solidFill>
                <a:srgbClr val="5596A7"/>
              </a:solidFill>
              <a:latin typeface="微软雅黑" panose="020B0503020204020204" pitchFamily="34" charset="-122"/>
              <a:ea typeface="微软雅黑" panose="020B0503020204020204" pitchFamily="34" charset="-122"/>
            </a:endParaRPr>
          </a:p>
        </p:txBody>
      </p:sp>
      <p:sp>
        <p:nvSpPr>
          <p:cNvPr id="6" name="矩形 5"/>
          <p:cNvSpPr/>
          <p:nvPr/>
        </p:nvSpPr>
        <p:spPr>
          <a:xfrm>
            <a:off x="3205387" y="2894002"/>
            <a:ext cx="1550424" cy="502445"/>
          </a:xfrm>
          <a:prstGeom prst="rect">
            <a:avLst/>
          </a:prstGeom>
        </p:spPr>
        <p:txBody>
          <a:bodyPr wrap="none">
            <a:spAutoFit/>
          </a:bodyPr>
          <a:lstStyle/>
          <a:p>
            <a:r>
              <a:rPr lang="zh-CN" altLang="en-US" sz="2665" b="1" dirty="0">
                <a:solidFill>
                  <a:srgbClr val="5596A7"/>
                </a:solidFill>
                <a:latin typeface="微软雅黑" panose="020B0503020204020204" pitchFamily="34" charset="-122"/>
                <a:ea typeface="微软雅黑" panose="020B0503020204020204" pitchFamily="34" charset="-122"/>
              </a:rPr>
              <a:t>项目进展</a:t>
            </a:r>
          </a:p>
        </p:txBody>
      </p:sp>
      <p:sp>
        <p:nvSpPr>
          <p:cNvPr id="7" name="矩形 6"/>
          <p:cNvSpPr/>
          <p:nvPr/>
        </p:nvSpPr>
        <p:spPr>
          <a:xfrm>
            <a:off x="5814797" y="2765890"/>
            <a:ext cx="1906291" cy="379335"/>
          </a:xfrm>
          <a:prstGeom prst="rect">
            <a:avLst/>
          </a:prstGeom>
        </p:spPr>
        <p:txBody>
          <a:bodyPr wrap="none" lIns="91440" tIns="45720" rIns="91440" bIns="45720">
            <a:spAutoFit/>
          </a:bodyPr>
          <a:lstStyle/>
          <a:p>
            <a:pPr marL="285750" indent="-285750">
              <a:buFont typeface="Wingdings" panose="05000000000000000000" pitchFamily="2" charset="2"/>
              <a:buChar char="l"/>
            </a:pPr>
            <a:r>
              <a:rPr lang="zh-CN" altLang="en-US" sz="1865" dirty="0">
                <a:solidFill>
                  <a:schemeClr val="bg1"/>
                </a:solidFill>
                <a:latin typeface="微软雅黑" panose="020B0503020204020204" pitchFamily="34" charset="-122"/>
                <a:ea typeface="微软雅黑" panose="020B0503020204020204" pitchFamily="34" charset="-122"/>
              </a:rPr>
              <a:t>完成代码展示</a:t>
            </a:r>
          </a:p>
        </p:txBody>
      </p:sp>
      <p:sp>
        <p:nvSpPr>
          <p:cNvPr id="9" name="矩形 8"/>
          <p:cNvSpPr/>
          <p:nvPr/>
        </p:nvSpPr>
        <p:spPr>
          <a:xfrm>
            <a:off x="5814797" y="3183991"/>
            <a:ext cx="2145139" cy="379335"/>
          </a:xfrm>
          <a:prstGeom prst="rect">
            <a:avLst/>
          </a:prstGeom>
        </p:spPr>
        <p:txBody>
          <a:bodyPr wrap="none" lIns="91440" tIns="45720" rIns="91440" bIns="45720">
            <a:spAutoFit/>
          </a:bodyPr>
          <a:lstStyle/>
          <a:p>
            <a:pPr marL="285750" indent="-285750">
              <a:buFont typeface="Wingdings" panose="05000000000000000000" pitchFamily="2" charset="2"/>
              <a:buChar char="l"/>
            </a:pPr>
            <a:r>
              <a:rPr lang="zh-CN" altLang="en-US" sz="1865" dirty="0">
                <a:solidFill>
                  <a:schemeClr val="bg1"/>
                </a:solidFill>
                <a:latin typeface="微软雅黑" panose="020B0503020204020204" pitchFamily="34" charset="-122"/>
                <a:ea typeface="微软雅黑" panose="020B0503020204020204" pitchFamily="34" charset="-122"/>
              </a:rPr>
              <a:t>完成成果图展示</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1+#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Effect transition="in" filter="fade">
                                      <p:cBhvr>
                                        <p:cTn id="18" dur="500"/>
                                        <p:tgtEl>
                                          <p:spTgt spid="3"/>
                                        </p:tgtEl>
                                      </p:cBhvr>
                                    </p:animEffect>
                                  </p:childTnLst>
                                </p:cTn>
                              </p:par>
                            </p:childTnLst>
                          </p:cTn>
                        </p:par>
                        <p:par>
                          <p:cTn id="19" fill="hold">
                            <p:stCondLst>
                              <p:cond delay="1000"/>
                            </p:stCondLst>
                            <p:childTnLst>
                              <p:par>
                                <p:cTn id="20" presetID="14"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randombar(horizontal)">
                                      <p:cBhvr>
                                        <p:cTn id="22" dur="500"/>
                                        <p:tgtEl>
                                          <p:spTgt spid="4"/>
                                        </p:tgtEl>
                                      </p:cBhvr>
                                    </p:animEffect>
                                  </p:childTnLst>
                                </p:cTn>
                              </p:par>
                            </p:childTnLst>
                          </p:cTn>
                        </p:par>
                        <p:par>
                          <p:cTn id="23" fill="hold">
                            <p:stCondLst>
                              <p:cond delay="1500"/>
                            </p:stCondLst>
                            <p:childTnLst>
                              <p:par>
                                <p:cTn id="24" presetID="49" presetClass="entr" presetSubtype="0" decel="100000"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p:cTn id="26" dur="500" fill="hold"/>
                                        <p:tgtEl>
                                          <p:spTgt spid="6"/>
                                        </p:tgtEl>
                                        <p:attrNameLst>
                                          <p:attrName>ppt_w</p:attrName>
                                        </p:attrNameLst>
                                      </p:cBhvr>
                                      <p:tavLst>
                                        <p:tav tm="0">
                                          <p:val>
                                            <p:fltVal val="0"/>
                                          </p:val>
                                        </p:tav>
                                        <p:tav tm="100000">
                                          <p:val>
                                            <p:strVal val="#ppt_w"/>
                                          </p:val>
                                        </p:tav>
                                      </p:tavLst>
                                    </p:anim>
                                    <p:anim calcmode="lin" valueType="num">
                                      <p:cBhvr>
                                        <p:cTn id="27" dur="500" fill="hold"/>
                                        <p:tgtEl>
                                          <p:spTgt spid="6"/>
                                        </p:tgtEl>
                                        <p:attrNameLst>
                                          <p:attrName>ppt_h</p:attrName>
                                        </p:attrNameLst>
                                      </p:cBhvr>
                                      <p:tavLst>
                                        <p:tav tm="0">
                                          <p:val>
                                            <p:fltVal val="0"/>
                                          </p:val>
                                        </p:tav>
                                        <p:tav tm="100000">
                                          <p:val>
                                            <p:strVal val="#ppt_h"/>
                                          </p:val>
                                        </p:tav>
                                      </p:tavLst>
                                    </p:anim>
                                    <p:anim calcmode="lin" valueType="num">
                                      <p:cBhvr>
                                        <p:cTn id="28" dur="500" fill="hold"/>
                                        <p:tgtEl>
                                          <p:spTgt spid="6"/>
                                        </p:tgtEl>
                                        <p:attrNameLst>
                                          <p:attrName>style.rotation</p:attrName>
                                        </p:attrNameLst>
                                      </p:cBhvr>
                                      <p:tavLst>
                                        <p:tav tm="0">
                                          <p:val>
                                            <p:fltVal val="360"/>
                                          </p:val>
                                        </p:tav>
                                        <p:tav tm="100000">
                                          <p:val>
                                            <p:fltVal val="0"/>
                                          </p:val>
                                        </p:tav>
                                      </p:tavLst>
                                    </p:anim>
                                    <p:animEffect transition="in" filter="fade">
                                      <p:cBhvr>
                                        <p:cTn id="29" dur="500"/>
                                        <p:tgtEl>
                                          <p:spTgt spid="6"/>
                                        </p:tgtEl>
                                      </p:cBhvr>
                                    </p:animEffect>
                                  </p:childTnLst>
                                </p:cTn>
                              </p:par>
                            </p:childTnLst>
                          </p:cTn>
                        </p:par>
                        <p:par>
                          <p:cTn id="30" fill="hold">
                            <p:stCondLst>
                              <p:cond delay="2000"/>
                            </p:stCondLst>
                            <p:childTnLst>
                              <p:par>
                                <p:cTn id="31" presetID="50" presetClass="entr" presetSubtype="0" decel="100000"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p:cTn id="33" dur="1000" fill="hold"/>
                                        <p:tgtEl>
                                          <p:spTgt spid="7"/>
                                        </p:tgtEl>
                                        <p:attrNameLst>
                                          <p:attrName>ppt_w</p:attrName>
                                        </p:attrNameLst>
                                      </p:cBhvr>
                                      <p:tavLst>
                                        <p:tav tm="0">
                                          <p:val>
                                            <p:strVal val="#ppt_w+.3"/>
                                          </p:val>
                                        </p:tav>
                                        <p:tav tm="100000">
                                          <p:val>
                                            <p:strVal val="#ppt_w"/>
                                          </p:val>
                                        </p:tav>
                                      </p:tavLst>
                                    </p:anim>
                                    <p:anim calcmode="lin" valueType="num">
                                      <p:cBhvr>
                                        <p:cTn id="34" dur="1000" fill="hold"/>
                                        <p:tgtEl>
                                          <p:spTgt spid="7"/>
                                        </p:tgtEl>
                                        <p:attrNameLst>
                                          <p:attrName>ppt_h</p:attrName>
                                        </p:attrNameLst>
                                      </p:cBhvr>
                                      <p:tavLst>
                                        <p:tav tm="0">
                                          <p:val>
                                            <p:strVal val="#ppt_h"/>
                                          </p:val>
                                        </p:tav>
                                        <p:tav tm="100000">
                                          <p:val>
                                            <p:strVal val="#ppt_h"/>
                                          </p:val>
                                        </p:tav>
                                      </p:tavLst>
                                    </p:anim>
                                    <p:animEffect transition="in" filter="fade">
                                      <p:cBhvr>
                                        <p:cTn id="35" dur="1000"/>
                                        <p:tgtEl>
                                          <p:spTgt spid="7"/>
                                        </p:tgtEl>
                                      </p:cBhvr>
                                    </p:animEffect>
                                  </p:childTnLst>
                                </p:cTn>
                              </p:par>
                              <p:par>
                                <p:cTn id="36" presetID="50" presetClass="entr" presetSubtype="0" decel="100000" fill="hold" grpId="0" nodeType="withEffect">
                                  <p:stCondLst>
                                    <p:cond delay="850"/>
                                  </p:stCondLst>
                                  <p:childTnLst>
                                    <p:set>
                                      <p:cBhvr>
                                        <p:cTn id="37" dur="1" fill="hold">
                                          <p:stCondLst>
                                            <p:cond delay="0"/>
                                          </p:stCondLst>
                                        </p:cTn>
                                        <p:tgtEl>
                                          <p:spTgt spid="9"/>
                                        </p:tgtEl>
                                        <p:attrNameLst>
                                          <p:attrName>style.visibility</p:attrName>
                                        </p:attrNameLst>
                                      </p:cBhvr>
                                      <p:to>
                                        <p:strVal val="visible"/>
                                      </p:to>
                                    </p:set>
                                    <p:anim calcmode="lin" valueType="num">
                                      <p:cBhvr>
                                        <p:cTn id="38" dur="1000" fill="hold"/>
                                        <p:tgtEl>
                                          <p:spTgt spid="9"/>
                                        </p:tgtEl>
                                        <p:attrNameLst>
                                          <p:attrName>ppt_w</p:attrName>
                                        </p:attrNameLst>
                                      </p:cBhvr>
                                      <p:tavLst>
                                        <p:tav tm="0">
                                          <p:val>
                                            <p:strVal val="#ppt_w+.3"/>
                                          </p:val>
                                        </p:tav>
                                        <p:tav tm="100000">
                                          <p:val>
                                            <p:strVal val="#ppt_w"/>
                                          </p:val>
                                        </p:tav>
                                      </p:tavLst>
                                    </p:anim>
                                    <p:anim calcmode="lin" valueType="num">
                                      <p:cBhvr>
                                        <p:cTn id="39" dur="1000" fill="hold"/>
                                        <p:tgtEl>
                                          <p:spTgt spid="9"/>
                                        </p:tgtEl>
                                        <p:attrNameLst>
                                          <p:attrName>ppt_h</p:attrName>
                                        </p:attrNameLst>
                                      </p:cBhvr>
                                      <p:tavLst>
                                        <p:tav tm="0">
                                          <p:val>
                                            <p:strVal val="#ppt_h"/>
                                          </p:val>
                                        </p:tav>
                                        <p:tav tm="100000">
                                          <p:val>
                                            <p:strVal val="#ppt_h"/>
                                          </p:val>
                                        </p:tav>
                                      </p:tavLst>
                                    </p:anim>
                                    <p:animEffect transition="in" filter="fade">
                                      <p:cBhvr>
                                        <p:cTn id="4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3" grpId="0" animBg="1"/>
      <p:bldP spid="3" grpId="0" animBg="1"/>
      <p:bldP spid="4" grpId="0"/>
      <p:bldP spid="6" grpId="0"/>
      <p:bldP spid="7"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15" name="组合 14"/>
          <p:cNvGrpSpPr/>
          <p:nvPr/>
        </p:nvGrpSpPr>
        <p:grpSpPr>
          <a:xfrm>
            <a:off x="4715265" y="128890"/>
            <a:ext cx="2791940" cy="604815"/>
            <a:chOff x="3452191" y="255884"/>
            <a:chExt cx="2093955"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7" name="文本框 16"/>
            <p:cNvSpPr txBox="1"/>
            <p:nvPr/>
          </p:nvSpPr>
          <p:spPr>
            <a:xfrm>
              <a:off x="3654525" y="307370"/>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部分代码展示</a:t>
              </a:r>
            </a:p>
          </p:txBody>
        </p:sp>
      </p:grpSp>
      <p:grpSp>
        <p:nvGrpSpPr>
          <p:cNvPr id="53" name="组合 52"/>
          <p:cNvGrpSpPr/>
          <p:nvPr/>
        </p:nvGrpSpPr>
        <p:grpSpPr>
          <a:xfrm>
            <a:off x="8052576" y="6132667"/>
            <a:ext cx="2106859" cy="462017"/>
            <a:chOff x="3236301" y="738491"/>
            <a:chExt cx="1580144" cy="346513"/>
          </a:xfrm>
        </p:grpSpPr>
        <p:sp>
          <p:nvSpPr>
            <p:cNvPr id="54" name="圆角矩形 53"/>
            <p:cNvSpPr/>
            <p:nvPr/>
          </p:nvSpPr>
          <p:spPr>
            <a:xfrm>
              <a:off x="3236301" y="738491"/>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rgbClr val="5596A7"/>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3348019" y="784789"/>
              <a:ext cx="1468426" cy="253916"/>
            </a:xfrm>
            <a:prstGeom prst="rect">
              <a:avLst/>
            </a:prstGeom>
            <a:noFill/>
          </p:spPr>
          <p:txBody>
            <a:bodyPr wrap="square" rtlCol="0">
              <a:spAutoFit/>
            </a:bodyPr>
            <a:lstStyle/>
            <a:p>
              <a:r>
                <a:rPr lang="en-US" altLang="zh-CN" sz="1600" dirty="0">
                  <a:solidFill>
                    <a:srgbClr val="5596A7"/>
                  </a:solidFill>
                  <a:latin typeface="微软雅黑" panose="020B0503020204020204" pitchFamily="34" charset="-122"/>
                  <a:ea typeface="微软雅黑" panose="020B0503020204020204" pitchFamily="34" charset="-122"/>
                </a:rPr>
                <a:t>Post</a:t>
              </a:r>
              <a:r>
                <a:rPr lang="zh-CN" altLang="en-US" sz="1600" dirty="0">
                  <a:solidFill>
                    <a:srgbClr val="5596A7"/>
                  </a:solidFill>
                  <a:latin typeface="微软雅黑" panose="020B0503020204020204" pitchFamily="34" charset="-122"/>
                  <a:ea typeface="微软雅黑" panose="020B0503020204020204" pitchFamily="34" charset="-122"/>
                </a:rPr>
                <a:t>方式通信代码</a:t>
              </a:r>
            </a:p>
          </p:txBody>
        </p:sp>
      </p:grpSp>
      <p:sp>
        <p:nvSpPr>
          <p:cNvPr id="66" name="TextBox 14"/>
          <p:cNvSpPr txBox="1"/>
          <p:nvPr/>
        </p:nvSpPr>
        <p:spPr>
          <a:xfrm>
            <a:off x="3580147" y="5477974"/>
            <a:ext cx="2270235" cy="356893"/>
          </a:xfrm>
          <a:prstGeom prst="rect">
            <a:avLst/>
          </a:prstGeom>
          <a:noFill/>
        </p:spPr>
        <p:txBody>
          <a:bodyPr wrap="square" rtlCol="0">
            <a:spAutoFit/>
          </a:bodyPr>
          <a:lstStyle/>
          <a:p>
            <a:pPr>
              <a:lnSpc>
                <a:spcPct val="130000"/>
              </a:lnSpc>
            </a:pPr>
            <a:endParaRPr lang="en-US" altLang="zh-CN" sz="1465"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76" name="TextBox 14"/>
          <p:cNvSpPr txBox="1"/>
          <p:nvPr/>
        </p:nvSpPr>
        <p:spPr>
          <a:xfrm>
            <a:off x="6203204" y="5122232"/>
            <a:ext cx="2270235" cy="356893"/>
          </a:xfrm>
          <a:prstGeom prst="rect">
            <a:avLst/>
          </a:prstGeom>
          <a:noFill/>
        </p:spPr>
        <p:txBody>
          <a:bodyPr wrap="square" rtlCol="0">
            <a:spAutoFit/>
          </a:bodyPr>
          <a:lstStyle/>
          <a:p>
            <a:pPr>
              <a:lnSpc>
                <a:spcPct val="130000"/>
              </a:lnSpc>
            </a:pPr>
            <a:endParaRPr lang="en-US" altLang="zh-CN" sz="1465"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83" name="组合 82"/>
          <p:cNvGrpSpPr/>
          <p:nvPr/>
        </p:nvGrpSpPr>
        <p:grpSpPr>
          <a:xfrm>
            <a:off x="1905174" y="6132666"/>
            <a:ext cx="2056956" cy="462016"/>
            <a:chOff x="3420170" y="582437"/>
            <a:chExt cx="1542717" cy="346513"/>
          </a:xfrm>
        </p:grpSpPr>
        <p:sp>
          <p:nvSpPr>
            <p:cNvPr id="84" name="圆角矩形 83"/>
            <p:cNvSpPr/>
            <p:nvPr/>
          </p:nvSpPr>
          <p:spPr>
            <a:xfrm>
              <a:off x="3444934" y="582437"/>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solidFill>
                  <a:srgbClr val="5596A7"/>
                </a:solidFill>
                <a:latin typeface="微软雅黑" panose="020B0503020204020204" pitchFamily="34" charset="-122"/>
                <a:ea typeface="微软雅黑" panose="020B0503020204020204" pitchFamily="34" charset="-122"/>
              </a:endParaRPr>
            </a:p>
          </p:txBody>
        </p:sp>
        <p:sp>
          <p:nvSpPr>
            <p:cNvPr id="85" name="文本框 84"/>
            <p:cNvSpPr txBox="1"/>
            <p:nvPr/>
          </p:nvSpPr>
          <p:spPr>
            <a:xfrm>
              <a:off x="3420170" y="622000"/>
              <a:ext cx="1542717"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启动相册和拍照代码</a:t>
              </a:r>
            </a:p>
          </p:txBody>
        </p:sp>
      </p:grpSp>
      <p:pic>
        <p:nvPicPr>
          <p:cNvPr id="11" name="图片 10">
            <a:extLst>
              <a:ext uri="{FF2B5EF4-FFF2-40B4-BE49-F238E27FC236}">
                <a16:creationId xmlns:a16="http://schemas.microsoft.com/office/drawing/2014/main" id="{EA7222A5-342F-4D16-855D-CF87EB9334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71743"/>
            <a:ext cx="6120535" cy="4071820"/>
          </a:xfrm>
          <a:prstGeom prst="rect">
            <a:avLst/>
          </a:prstGeom>
        </p:spPr>
      </p:pic>
      <p:pic>
        <p:nvPicPr>
          <p:cNvPr id="18" name="图片 17">
            <a:extLst>
              <a:ext uri="{FF2B5EF4-FFF2-40B4-BE49-F238E27FC236}">
                <a16:creationId xmlns:a16="http://schemas.microsoft.com/office/drawing/2014/main" id="{92CF1FDB-952C-460E-95A6-2AB0864C5D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7893" y="891950"/>
            <a:ext cx="4619702" cy="507409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 calcmode="lin" valueType="num">
                                      <p:cBhvr additive="base">
                                        <p:cTn id="13" dur="500" fill="hold"/>
                                        <p:tgtEl>
                                          <p:spTgt spid="53"/>
                                        </p:tgtEl>
                                        <p:attrNameLst>
                                          <p:attrName>ppt_x</p:attrName>
                                        </p:attrNameLst>
                                      </p:cBhvr>
                                      <p:tavLst>
                                        <p:tav tm="0">
                                          <p:val>
                                            <p:strVal val="#ppt_x"/>
                                          </p:val>
                                        </p:tav>
                                        <p:tav tm="100000">
                                          <p:val>
                                            <p:strVal val="#ppt_x"/>
                                          </p:val>
                                        </p:tav>
                                      </p:tavLst>
                                    </p:anim>
                                    <p:anim calcmode="lin" valueType="num">
                                      <p:cBhvr additive="base">
                                        <p:cTn id="14" dur="500" fill="hold"/>
                                        <p:tgtEl>
                                          <p:spTgt spid="53"/>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nodePh="1">
                                  <p:stCondLst>
                                    <p:cond delay="0"/>
                                  </p:stCondLst>
                                  <p:endCondLst>
                                    <p:cond evt="begin" delay="0">
                                      <p:tn val="16"/>
                                    </p:cond>
                                  </p:endCondLst>
                                  <p:childTnLst>
                                    <p:set>
                                      <p:cBhvr>
                                        <p:cTn id="17" dur="1" fill="hold">
                                          <p:stCondLst>
                                            <p:cond delay="0"/>
                                          </p:stCondLst>
                                        </p:cTn>
                                        <p:tgtEl>
                                          <p:spTgt spid="66"/>
                                        </p:tgtEl>
                                        <p:attrNameLst>
                                          <p:attrName>style.visibility</p:attrName>
                                        </p:attrNameLst>
                                      </p:cBhvr>
                                      <p:to>
                                        <p:strVal val="visible"/>
                                      </p:to>
                                    </p:set>
                                    <p:animEffect transition="in" filter="fade">
                                      <p:cBhvr>
                                        <p:cTn id="18" dur="500"/>
                                        <p:tgtEl>
                                          <p:spTgt spid="66"/>
                                        </p:tgtEl>
                                      </p:cBhvr>
                                    </p:animEffect>
                                  </p:childTnLst>
                                </p:cTn>
                              </p:par>
                            </p:childTnLst>
                          </p:cTn>
                        </p:par>
                        <p:par>
                          <p:cTn id="19" fill="hold">
                            <p:stCondLst>
                              <p:cond delay="1500"/>
                            </p:stCondLst>
                            <p:childTnLst>
                              <p:par>
                                <p:cTn id="20" presetID="10" presetClass="entr" presetSubtype="0" fill="hold" grpId="0" nodeType="afterEffect" nodePh="1">
                                  <p:stCondLst>
                                    <p:cond delay="0"/>
                                  </p:stCondLst>
                                  <p:endCondLst>
                                    <p:cond evt="begin" delay="0">
                                      <p:tn val="20"/>
                                    </p:cond>
                                  </p:endCondLst>
                                  <p:childTnLst>
                                    <p:set>
                                      <p:cBhvr>
                                        <p:cTn id="21" dur="1" fill="hold">
                                          <p:stCondLst>
                                            <p:cond delay="0"/>
                                          </p:stCondLst>
                                        </p:cTn>
                                        <p:tgtEl>
                                          <p:spTgt spid="76"/>
                                        </p:tgtEl>
                                        <p:attrNameLst>
                                          <p:attrName>style.visibility</p:attrName>
                                        </p:attrNameLst>
                                      </p:cBhvr>
                                      <p:to>
                                        <p:strVal val="visible"/>
                                      </p:to>
                                    </p:set>
                                    <p:animEffect transition="in" filter="fade">
                                      <p:cBhvr>
                                        <p:cTn id="22" dur="500"/>
                                        <p:tgtEl>
                                          <p:spTgt spid="76"/>
                                        </p:tgtEl>
                                      </p:cBhvr>
                                    </p:animEffect>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3"/>
                                        </p:tgtEl>
                                        <p:attrNameLst>
                                          <p:attrName>style.visibility</p:attrName>
                                        </p:attrNameLst>
                                      </p:cBhvr>
                                      <p:to>
                                        <p:strVal val="visible"/>
                                      </p:to>
                                    </p:set>
                                    <p:anim calcmode="lin" valueType="num">
                                      <p:cBhvr additive="base">
                                        <p:cTn id="26" dur="500" fill="hold"/>
                                        <p:tgtEl>
                                          <p:spTgt spid="83"/>
                                        </p:tgtEl>
                                        <p:attrNameLst>
                                          <p:attrName>ppt_x</p:attrName>
                                        </p:attrNameLst>
                                      </p:cBhvr>
                                      <p:tavLst>
                                        <p:tav tm="0">
                                          <p:val>
                                            <p:strVal val="#ppt_x"/>
                                          </p:val>
                                        </p:tav>
                                        <p:tav tm="100000">
                                          <p:val>
                                            <p:strVal val="#ppt_x"/>
                                          </p:val>
                                        </p:tav>
                                      </p:tavLst>
                                    </p:anim>
                                    <p:anim calcmode="lin" valueType="num">
                                      <p:cBhvr additive="base">
                                        <p:cTn id="27"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7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15" name="组合 14"/>
          <p:cNvGrpSpPr/>
          <p:nvPr/>
        </p:nvGrpSpPr>
        <p:grpSpPr>
          <a:xfrm>
            <a:off x="4715265" y="128890"/>
            <a:ext cx="2791940" cy="604815"/>
            <a:chOff x="3452191" y="255884"/>
            <a:chExt cx="2093955"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7" name="文本框 16"/>
            <p:cNvSpPr txBox="1"/>
            <p:nvPr/>
          </p:nvSpPr>
          <p:spPr>
            <a:xfrm>
              <a:off x="3654525" y="307370"/>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部分代码展示</a:t>
              </a:r>
            </a:p>
          </p:txBody>
        </p:sp>
      </p:grpSp>
      <p:grpSp>
        <p:nvGrpSpPr>
          <p:cNvPr id="53" name="组合 52"/>
          <p:cNvGrpSpPr/>
          <p:nvPr/>
        </p:nvGrpSpPr>
        <p:grpSpPr>
          <a:xfrm>
            <a:off x="8052576" y="6132667"/>
            <a:ext cx="1990919" cy="462017"/>
            <a:chOff x="3236301" y="738491"/>
            <a:chExt cx="1493189" cy="346513"/>
          </a:xfrm>
        </p:grpSpPr>
        <p:sp>
          <p:nvSpPr>
            <p:cNvPr id="54" name="圆角矩形 53"/>
            <p:cNvSpPr/>
            <p:nvPr/>
          </p:nvSpPr>
          <p:spPr>
            <a:xfrm>
              <a:off x="3236301" y="738491"/>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rgbClr val="5596A7"/>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3491798" y="769376"/>
              <a:ext cx="1237692"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小程序通信代码</a:t>
              </a:r>
            </a:p>
          </p:txBody>
        </p:sp>
      </p:grpSp>
      <p:sp>
        <p:nvSpPr>
          <p:cNvPr id="66" name="TextBox 14"/>
          <p:cNvSpPr txBox="1"/>
          <p:nvPr/>
        </p:nvSpPr>
        <p:spPr>
          <a:xfrm>
            <a:off x="3580147" y="5477974"/>
            <a:ext cx="2270235" cy="356893"/>
          </a:xfrm>
          <a:prstGeom prst="rect">
            <a:avLst/>
          </a:prstGeom>
          <a:noFill/>
        </p:spPr>
        <p:txBody>
          <a:bodyPr wrap="square" rtlCol="0">
            <a:spAutoFit/>
          </a:bodyPr>
          <a:lstStyle/>
          <a:p>
            <a:pPr>
              <a:lnSpc>
                <a:spcPct val="130000"/>
              </a:lnSpc>
            </a:pPr>
            <a:endParaRPr lang="en-US" altLang="zh-CN" sz="1465"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76" name="TextBox 14"/>
          <p:cNvSpPr txBox="1"/>
          <p:nvPr/>
        </p:nvSpPr>
        <p:spPr>
          <a:xfrm>
            <a:off x="6203204" y="5122232"/>
            <a:ext cx="2270235" cy="356893"/>
          </a:xfrm>
          <a:prstGeom prst="rect">
            <a:avLst/>
          </a:prstGeom>
          <a:noFill/>
        </p:spPr>
        <p:txBody>
          <a:bodyPr wrap="square" rtlCol="0">
            <a:spAutoFit/>
          </a:bodyPr>
          <a:lstStyle/>
          <a:p>
            <a:pPr>
              <a:lnSpc>
                <a:spcPct val="130000"/>
              </a:lnSpc>
            </a:pPr>
            <a:endParaRPr lang="en-US" altLang="zh-CN" sz="1465"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83" name="组合 82"/>
          <p:cNvGrpSpPr/>
          <p:nvPr/>
        </p:nvGrpSpPr>
        <p:grpSpPr>
          <a:xfrm>
            <a:off x="1938193" y="6132666"/>
            <a:ext cx="1990919" cy="462016"/>
            <a:chOff x="3444934" y="582437"/>
            <a:chExt cx="1493189" cy="346513"/>
          </a:xfrm>
        </p:grpSpPr>
        <p:sp>
          <p:nvSpPr>
            <p:cNvPr id="84" name="圆角矩形 83"/>
            <p:cNvSpPr/>
            <p:nvPr/>
          </p:nvSpPr>
          <p:spPr>
            <a:xfrm>
              <a:off x="3444934" y="582437"/>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solidFill>
                  <a:srgbClr val="5596A7"/>
                </a:solidFill>
                <a:latin typeface="微软雅黑" panose="020B0503020204020204" pitchFamily="34" charset="-122"/>
                <a:ea typeface="微软雅黑" panose="020B0503020204020204" pitchFamily="34" charset="-122"/>
              </a:endParaRPr>
            </a:p>
          </p:txBody>
        </p:sp>
        <p:sp>
          <p:nvSpPr>
            <p:cNvPr id="85" name="文本框 84"/>
            <p:cNvSpPr txBox="1"/>
            <p:nvPr/>
          </p:nvSpPr>
          <p:spPr>
            <a:xfrm>
              <a:off x="3602668" y="622000"/>
              <a:ext cx="1285926"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小程序登录代码</a:t>
              </a:r>
            </a:p>
          </p:txBody>
        </p:sp>
      </p:grpSp>
      <p:pic>
        <p:nvPicPr>
          <p:cNvPr id="9" name="图片 8">
            <a:extLst>
              <a:ext uri="{FF2B5EF4-FFF2-40B4-BE49-F238E27FC236}">
                <a16:creationId xmlns:a16="http://schemas.microsoft.com/office/drawing/2014/main" id="{9BC492AE-1C68-4A60-B79F-8540509729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368" y="1058804"/>
            <a:ext cx="5086536" cy="4907245"/>
          </a:xfrm>
          <a:prstGeom prst="rect">
            <a:avLst/>
          </a:prstGeom>
        </p:spPr>
      </p:pic>
      <p:pic>
        <p:nvPicPr>
          <p:cNvPr id="14" name="图片 13">
            <a:extLst>
              <a:ext uri="{FF2B5EF4-FFF2-40B4-BE49-F238E27FC236}">
                <a16:creationId xmlns:a16="http://schemas.microsoft.com/office/drawing/2014/main" id="{C0A516C5-E8B3-44A4-A75A-E88CD8C230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84264" y="1143866"/>
            <a:ext cx="4998366" cy="4822183"/>
          </a:xfrm>
          <a:prstGeom prst="rect">
            <a:avLst/>
          </a:prstGeom>
        </p:spPr>
      </p:pic>
    </p:spTree>
    <p:extLst>
      <p:ext uri="{BB962C8B-B14F-4D97-AF65-F5344CB8AC3E}">
        <p14:creationId xmlns:p14="http://schemas.microsoft.com/office/powerpoint/2010/main" val="558187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 calcmode="lin" valueType="num">
                                      <p:cBhvr additive="base">
                                        <p:cTn id="13" dur="500" fill="hold"/>
                                        <p:tgtEl>
                                          <p:spTgt spid="53"/>
                                        </p:tgtEl>
                                        <p:attrNameLst>
                                          <p:attrName>ppt_x</p:attrName>
                                        </p:attrNameLst>
                                      </p:cBhvr>
                                      <p:tavLst>
                                        <p:tav tm="0">
                                          <p:val>
                                            <p:strVal val="#ppt_x"/>
                                          </p:val>
                                        </p:tav>
                                        <p:tav tm="100000">
                                          <p:val>
                                            <p:strVal val="#ppt_x"/>
                                          </p:val>
                                        </p:tav>
                                      </p:tavLst>
                                    </p:anim>
                                    <p:anim calcmode="lin" valueType="num">
                                      <p:cBhvr additive="base">
                                        <p:cTn id="14" dur="500" fill="hold"/>
                                        <p:tgtEl>
                                          <p:spTgt spid="53"/>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nodePh="1">
                                  <p:stCondLst>
                                    <p:cond delay="0"/>
                                  </p:stCondLst>
                                  <p:endCondLst>
                                    <p:cond evt="begin" delay="0">
                                      <p:tn val="16"/>
                                    </p:cond>
                                  </p:endCondLst>
                                  <p:childTnLst>
                                    <p:set>
                                      <p:cBhvr>
                                        <p:cTn id="17" dur="1" fill="hold">
                                          <p:stCondLst>
                                            <p:cond delay="0"/>
                                          </p:stCondLst>
                                        </p:cTn>
                                        <p:tgtEl>
                                          <p:spTgt spid="66"/>
                                        </p:tgtEl>
                                        <p:attrNameLst>
                                          <p:attrName>style.visibility</p:attrName>
                                        </p:attrNameLst>
                                      </p:cBhvr>
                                      <p:to>
                                        <p:strVal val="visible"/>
                                      </p:to>
                                    </p:set>
                                    <p:animEffect transition="in" filter="fade">
                                      <p:cBhvr>
                                        <p:cTn id="18" dur="500"/>
                                        <p:tgtEl>
                                          <p:spTgt spid="66"/>
                                        </p:tgtEl>
                                      </p:cBhvr>
                                    </p:animEffect>
                                  </p:childTnLst>
                                </p:cTn>
                              </p:par>
                            </p:childTnLst>
                          </p:cTn>
                        </p:par>
                        <p:par>
                          <p:cTn id="19" fill="hold">
                            <p:stCondLst>
                              <p:cond delay="1500"/>
                            </p:stCondLst>
                            <p:childTnLst>
                              <p:par>
                                <p:cTn id="20" presetID="10" presetClass="entr" presetSubtype="0" fill="hold" grpId="0" nodeType="afterEffect" nodePh="1">
                                  <p:stCondLst>
                                    <p:cond delay="0"/>
                                  </p:stCondLst>
                                  <p:endCondLst>
                                    <p:cond evt="begin" delay="0">
                                      <p:tn val="20"/>
                                    </p:cond>
                                  </p:endCondLst>
                                  <p:childTnLst>
                                    <p:set>
                                      <p:cBhvr>
                                        <p:cTn id="21" dur="1" fill="hold">
                                          <p:stCondLst>
                                            <p:cond delay="0"/>
                                          </p:stCondLst>
                                        </p:cTn>
                                        <p:tgtEl>
                                          <p:spTgt spid="76"/>
                                        </p:tgtEl>
                                        <p:attrNameLst>
                                          <p:attrName>style.visibility</p:attrName>
                                        </p:attrNameLst>
                                      </p:cBhvr>
                                      <p:to>
                                        <p:strVal val="visible"/>
                                      </p:to>
                                    </p:set>
                                    <p:animEffect transition="in" filter="fade">
                                      <p:cBhvr>
                                        <p:cTn id="22" dur="500"/>
                                        <p:tgtEl>
                                          <p:spTgt spid="76"/>
                                        </p:tgtEl>
                                      </p:cBhvr>
                                    </p:animEffect>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3"/>
                                        </p:tgtEl>
                                        <p:attrNameLst>
                                          <p:attrName>style.visibility</p:attrName>
                                        </p:attrNameLst>
                                      </p:cBhvr>
                                      <p:to>
                                        <p:strVal val="visible"/>
                                      </p:to>
                                    </p:set>
                                    <p:anim calcmode="lin" valueType="num">
                                      <p:cBhvr additive="base">
                                        <p:cTn id="26" dur="500" fill="hold"/>
                                        <p:tgtEl>
                                          <p:spTgt spid="83"/>
                                        </p:tgtEl>
                                        <p:attrNameLst>
                                          <p:attrName>ppt_x</p:attrName>
                                        </p:attrNameLst>
                                      </p:cBhvr>
                                      <p:tavLst>
                                        <p:tav tm="0">
                                          <p:val>
                                            <p:strVal val="#ppt_x"/>
                                          </p:val>
                                        </p:tav>
                                        <p:tav tm="100000">
                                          <p:val>
                                            <p:strVal val="#ppt_x"/>
                                          </p:val>
                                        </p:tav>
                                      </p:tavLst>
                                    </p:anim>
                                    <p:anim calcmode="lin" valueType="num">
                                      <p:cBhvr additive="base">
                                        <p:cTn id="27"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7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15" name="组合 14"/>
          <p:cNvGrpSpPr/>
          <p:nvPr/>
        </p:nvGrpSpPr>
        <p:grpSpPr>
          <a:xfrm>
            <a:off x="4715265" y="128890"/>
            <a:ext cx="2791940" cy="604815"/>
            <a:chOff x="3452191" y="255884"/>
            <a:chExt cx="2093955"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7" name="文本框 16"/>
            <p:cNvSpPr txBox="1"/>
            <p:nvPr/>
          </p:nvSpPr>
          <p:spPr>
            <a:xfrm>
              <a:off x="3654525" y="307370"/>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部分成果图展示</a:t>
              </a:r>
            </a:p>
          </p:txBody>
        </p:sp>
      </p:grpSp>
      <p:grpSp>
        <p:nvGrpSpPr>
          <p:cNvPr id="53" name="组合 52"/>
          <p:cNvGrpSpPr/>
          <p:nvPr/>
        </p:nvGrpSpPr>
        <p:grpSpPr>
          <a:xfrm>
            <a:off x="8568614" y="6185417"/>
            <a:ext cx="2152215" cy="462017"/>
            <a:chOff x="3236301" y="738491"/>
            <a:chExt cx="1614161" cy="346513"/>
          </a:xfrm>
        </p:grpSpPr>
        <p:sp>
          <p:nvSpPr>
            <p:cNvPr id="54" name="圆角矩形 53"/>
            <p:cNvSpPr/>
            <p:nvPr/>
          </p:nvSpPr>
          <p:spPr>
            <a:xfrm>
              <a:off x="3236301" y="738491"/>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rgbClr val="5596A7"/>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3612770" y="778148"/>
              <a:ext cx="1237692"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登录界面</a:t>
              </a:r>
            </a:p>
          </p:txBody>
        </p:sp>
      </p:grpSp>
      <p:sp>
        <p:nvSpPr>
          <p:cNvPr id="66" name="TextBox 14"/>
          <p:cNvSpPr txBox="1"/>
          <p:nvPr/>
        </p:nvSpPr>
        <p:spPr>
          <a:xfrm>
            <a:off x="3580147" y="5477974"/>
            <a:ext cx="2270235" cy="356893"/>
          </a:xfrm>
          <a:prstGeom prst="rect">
            <a:avLst/>
          </a:prstGeom>
          <a:noFill/>
        </p:spPr>
        <p:txBody>
          <a:bodyPr wrap="square" rtlCol="0">
            <a:spAutoFit/>
          </a:bodyPr>
          <a:lstStyle/>
          <a:p>
            <a:pPr>
              <a:lnSpc>
                <a:spcPct val="130000"/>
              </a:lnSpc>
            </a:pPr>
            <a:endParaRPr lang="en-US" altLang="zh-CN" sz="1465"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76" name="TextBox 14"/>
          <p:cNvSpPr txBox="1"/>
          <p:nvPr/>
        </p:nvSpPr>
        <p:spPr>
          <a:xfrm>
            <a:off x="6203204" y="5122232"/>
            <a:ext cx="2270235" cy="356893"/>
          </a:xfrm>
          <a:prstGeom prst="rect">
            <a:avLst/>
          </a:prstGeom>
          <a:noFill/>
        </p:spPr>
        <p:txBody>
          <a:bodyPr wrap="square" rtlCol="0">
            <a:spAutoFit/>
          </a:bodyPr>
          <a:lstStyle/>
          <a:p>
            <a:pPr>
              <a:lnSpc>
                <a:spcPct val="130000"/>
              </a:lnSpc>
            </a:pPr>
            <a:endParaRPr lang="en-US" altLang="zh-CN" sz="1465"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83" name="组合 82"/>
          <p:cNvGrpSpPr/>
          <p:nvPr/>
        </p:nvGrpSpPr>
        <p:grpSpPr>
          <a:xfrm>
            <a:off x="2057084" y="6176562"/>
            <a:ext cx="2181486" cy="462016"/>
            <a:chOff x="3444934" y="582437"/>
            <a:chExt cx="1636114" cy="346513"/>
          </a:xfrm>
        </p:grpSpPr>
        <p:sp>
          <p:nvSpPr>
            <p:cNvPr id="84" name="圆角矩形 83"/>
            <p:cNvSpPr/>
            <p:nvPr/>
          </p:nvSpPr>
          <p:spPr>
            <a:xfrm>
              <a:off x="3444934" y="582437"/>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solidFill>
                  <a:srgbClr val="5596A7"/>
                </a:solidFill>
                <a:latin typeface="微软雅黑" panose="020B0503020204020204" pitchFamily="34" charset="-122"/>
                <a:ea typeface="微软雅黑" panose="020B0503020204020204" pitchFamily="34" charset="-122"/>
              </a:endParaRPr>
            </a:p>
          </p:txBody>
        </p:sp>
        <p:sp>
          <p:nvSpPr>
            <p:cNvPr id="85" name="文本框 84"/>
            <p:cNvSpPr txBox="1"/>
            <p:nvPr/>
          </p:nvSpPr>
          <p:spPr>
            <a:xfrm>
              <a:off x="3795122" y="628735"/>
              <a:ext cx="1285926"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主页界面</a:t>
              </a:r>
            </a:p>
          </p:txBody>
        </p:sp>
      </p:grpSp>
      <p:pic>
        <p:nvPicPr>
          <p:cNvPr id="10" name="图片 9">
            <a:extLst>
              <a:ext uri="{FF2B5EF4-FFF2-40B4-BE49-F238E27FC236}">
                <a16:creationId xmlns:a16="http://schemas.microsoft.com/office/drawing/2014/main" id="{A6F61E46-A639-486F-B66A-5FD4BB3891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9444" y="938800"/>
            <a:ext cx="2270235" cy="5044966"/>
          </a:xfrm>
          <a:prstGeom prst="rect">
            <a:avLst/>
          </a:prstGeom>
        </p:spPr>
      </p:pic>
      <p:pic>
        <p:nvPicPr>
          <p:cNvPr id="18" name="图片 17">
            <a:extLst>
              <a:ext uri="{FF2B5EF4-FFF2-40B4-BE49-F238E27FC236}">
                <a16:creationId xmlns:a16="http://schemas.microsoft.com/office/drawing/2014/main" id="{2687CF83-64A6-4E60-A642-BEB8869904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51291" y="938800"/>
            <a:ext cx="2270235" cy="5044966"/>
          </a:xfrm>
          <a:prstGeom prst="rect">
            <a:avLst/>
          </a:prstGeom>
        </p:spPr>
      </p:pic>
      <p:pic>
        <p:nvPicPr>
          <p:cNvPr id="20" name="图片 19">
            <a:extLst>
              <a:ext uri="{FF2B5EF4-FFF2-40B4-BE49-F238E27FC236}">
                <a16:creationId xmlns:a16="http://schemas.microsoft.com/office/drawing/2014/main" id="{3C044B7A-AC26-41A0-914F-8324CB72FD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90235" y="962038"/>
            <a:ext cx="2259778" cy="5021728"/>
          </a:xfrm>
          <a:prstGeom prst="rect">
            <a:avLst/>
          </a:prstGeom>
        </p:spPr>
      </p:pic>
      <p:sp>
        <p:nvSpPr>
          <p:cNvPr id="21" name="圆角矩形 53">
            <a:extLst>
              <a:ext uri="{FF2B5EF4-FFF2-40B4-BE49-F238E27FC236}">
                <a16:creationId xmlns:a16="http://schemas.microsoft.com/office/drawing/2014/main" id="{6A857835-69B4-4580-B089-B1DED7B556F7}"/>
              </a:ext>
            </a:extLst>
          </p:cNvPr>
          <p:cNvSpPr/>
          <p:nvPr/>
        </p:nvSpPr>
        <p:spPr>
          <a:xfrm>
            <a:off x="5190948" y="6185416"/>
            <a:ext cx="1990919" cy="462017"/>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rgbClr val="5596A7"/>
              </a:solidFill>
              <a:latin typeface="微软雅黑" panose="020B0503020204020204" pitchFamily="34" charset="-122"/>
              <a:ea typeface="微软雅黑" panose="020B0503020204020204" pitchFamily="34" charset="-122"/>
            </a:endParaRPr>
          </a:p>
        </p:txBody>
      </p:sp>
      <p:sp>
        <p:nvSpPr>
          <p:cNvPr id="22" name="文本框 21">
            <a:extLst>
              <a:ext uri="{FF2B5EF4-FFF2-40B4-BE49-F238E27FC236}">
                <a16:creationId xmlns:a16="http://schemas.microsoft.com/office/drawing/2014/main" id="{66F35B12-ADC4-4638-A93A-1E73235DB128}"/>
              </a:ext>
            </a:extLst>
          </p:cNvPr>
          <p:cNvSpPr txBox="1"/>
          <p:nvPr/>
        </p:nvSpPr>
        <p:spPr>
          <a:xfrm>
            <a:off x="5467677" y="6256128"/>
            <a:ext cx="1650256" cy="338554"/>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个人信息界面</a:t>
            </a:r>
          </a:p>
        </p:txBody>
      </p:sp>
    </p:spTree>
    <p:extLst>
      <p:ext uri="{BB962C8B-B14F-4D97-AF65-F5344CB8AC3E}">
        <p14:creationId xmlns:p14="http://schemas.microsoft.com/office/powerpoint/2010/main" val="4031925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 calcmode="lin" valueType="num">
                                      <p:cBhvr additive="base">
                                        <p:cTn id="13" dur="500" fill="hold"/>
                                        <p:tgtEl>
                                          <p:spTgt spid="53"/>
                                        </p:tgtEl>
                                        <p:attrNameLst>
                                          <p:attrName>ppt_x</p:attrName>
                                        </p:attrNameLst>
                                      </p:cBhvr>
                                      <p:tavLst>
                                        <p:tav tm="0">
                                          <p:val>
                                            <p:strVal val="#ppt_x"/>
                                          </p:val>
                                        </p:tav>
                                        <p:tav tm="100000">
                                          <p:val>
                                            <p:strVal val="#ppt_x"/>
                                          </p:val>
                                        </p:tav>
                                      </p:tavLst>
                                    </p:anim>
                                    <p:anim calcmode="lin" valueType="num">
                                      <p:cBhvr additive="base">
                                        <p:cTn id="14" dur="500" fill="hold"/>
                                        <p:tgtEl>
                                          <p:spTgt spid="53"/>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nodePh="1">
                                  <p:stCondLst>
                                    <p:cond delay="0"/>
                                  </p:stCondLst>
                                  <p:endCondLst>
                                    <p:cond evt="begin" delay="0">
                                      <p:tn val="16"/>
                                    </p:cond>
                                  </p:endCondLst>
                                  <p:childTnLst>
                                    <p:set>
                                      <p:cBhvr>
                                        <p:cTn id="17" dur="1" fill="hold">
                                          <p:stCondLst>
                                            <p:cond delay="0"/>
                                          </p:stCondLst>
                                        </p:cTn>
                                        <p:tgtEl>
                                          <p:spTgt spid="66"/>
                                        </p:tgtEl>
                                        <p:attrNameLst>
                                          <p:attrName>style.visibility</p:attrName>
                                        </p:attrNameLst>
                                      </p:cBhvr>
                                      <p:to>
                                        <p:strVal val="visible"/>
                                      </p:to>
                                    </p:set>
                                    <p:animEffect transition="in" filter="fade">
                                      <p:cBhvr>
                                        <p:cTn id="18" dur="500"/>
                                        <p:tgtEl>
                                          <p:spTgt spid="66"/>
                                        </p:tgtEl>
                                      </p:cBhvr>
                                    </p:animEffect>
                                  </p:childTnLst>
                                </p:cTn>
                              </p:par>
                            </p:childTnLst>
                          </p:cTn>
                        </p:par>
                        <p:par>
                          <p:cTn id="19" fill="hold">
                            <p:stCondLst>
                              <p:cond delay="1500"/>
                            </p:stCondLst>
                            <p:childTnLst>
                              <p:par>
                                <p:cTn id="20" presetID="10" presetClass="entr" presetSubtype="0" fill="hold" grpId="0" nodeType="afterEffect" nodePh="1">
                                  <p:stCondLst>
                                    <p:cond delay="0"/>
                                  </p:stCondLst>
                                  <p:endCondLst>
                                    <p:cond evt="begin" delay="0">
                                      <p:tn val="20"/>
                                    </p:cond>
                                  </p:endCondLst>
                                  <p:childTnLst>
                                    <p:set>
                                      <p:cBhvr>
                                        <p:cTn id="21" dur="1" fill="hold">
                                          <p:stCondLst>
                                            <p:cond delay="0"/>
                                          </p:stCondLst>
                                        </p:cTn>
                                        <p:tgtEl>
                                          <p:spTgt spid="76"/>
                                        </p:tgtEl>
                                        <p:attrNameLst>
                                          <p:attrName>style.visibility</p:attrName>
                                        </p:attrNameLst>
                                      </p:cBhvr>
                                      <p:to>
                                        <p:strVal val="visible"/>
                                      </p:to>
                                    </p:set>
                                    <p:animEffect transition="in" filter="fade">
                                      <p:cBhvr>
                                        <p:cTn id="22" dur="500"/>
                                        <p:tgtEl>
                                          <p:spTgt spid="76"/>
                                        </p:tgtEl>
                                      </p:cBhvr>
                                    </p:animEffect>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3"/>
                                        </p:tgtEl>
                                        <p:attrNameLst>
                                          <p:attrName>style.visibility</p:attrName>
                                        </p:attrNameLst>
                                      </p:cBhvr>
                                      <p:to>
                                        <p:strVal val="visible"/>
                                      </p:to>
                                    </p:set>
                                    <p:anim calcmode="lin" valueType="num">
                                      <p:cBhvr additive="base">
                                        <p:cTn id="26" dur="500" fill="hold"/>
                                        <p:tgtEl>
                                          <p:spTgt spid="83"/>
                                        </p:tgtEl>
                                        <p:attrNameLst>
                                          <p:attrName>ppt_x</p:attrName>
                                        </p:attrNameLst>
                                      </p:cBhvr>
                                      <p:tavLst>
                                        <p:tav tm="0">
                                          <p:val>
                                            <p:strVal val="#ppt_x"/>
                                          </p:val>
                                        </p:tav>
                                        <p:tav tm="100000">
                                          <p:val>
                                            <p:strVal val="#ppt_x"/>
                                          </p:val>
                                        </p:tav>
                                      </p:tavLst>
                                    </p:anim>
                                    <p:anim calcmode="lin" valueType="num">
                                      <p:cBhvr additive="base">
                                        <p:cTn id="27"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7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15" name="组合 14"/>
          <p:cNvGrpSpPr/>
          <p:nvPr/>
        </p:nvGrpSpPr>
        <p:grpSpPr>
          <a:xfrm>
            <a:off x="4715265" y="128890"/>
            <a:ext cx="2791940" cy="604815"/>
            <a:chOff x="3452191" y="255884"/>
            <a:chExt cx="2093955"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7" name="文本框 16"/>
            <p:cNvSpPr txBox="1"/>
            <p:nvPr/>
          </p:nvSpPr>
          <p:spPr>
            <a:xfrm>
              <a:off x="3654525" y="307370"/>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部分成果图展示</a:t>
              </a:r>
            </a:p>
          </p:txBody>
        </p:sp>
      </p:grpSp>
      <p:grpSp>
        <p:nvGrpSpPr>
          <p:cNvPr id="53" name="组合 52"/>
          <p:cNvGrpSpPr/>
          <p:nvPr/>
        </p:nvGrpSpPr>
        <p:grpSpPr>
          <a:xfrm>
            <a:off x="558060" y="5555213"/>
            <a:ext cx="2152215" cy="462017"/>
            <a:chOff x="3236301" y="738491"/>
            <a:chExt cx="1614161" cy="346513"/>
          </a:xfrm>
        </p:grpSpPr>
        <p:sp>
          <p:nvSpPr>
            <p:cNvPr id="54" name="圆角矩形 53"/>
            <p:cNvSpPr/>
            <p:nvPr/>
          </p:nvSpPr>
          <p:spPr>
            <a:xfrm>
              <a:off x="3236301" y="738491"/>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rgbClr val="5596A7"/>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3612770" y="778148"/>
              <a:ext cx="1237692"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登录界面</a:t>
              </a:r>
            </a:p>
          </p:txBody>
        </p:sp>
      </p:grpSp>
      <p:sp>
        <p:nvSpPr>
          <p:cNvPr id="76" name="TextBox 14"/>
          <p:cNvSpPr txBox="1"/>
          <p:nvPr/>
        </p:nvSpPr>
        <p:spPr>
          <a:xfrm>
            <a:off x="6203204" y="5122232"/>
            <a:ext cx="2270235" cy="356893"/>
          </a:xfrm>
          <a:prstGeom prst="rect">
            <a:avLst/>
          </a:prstGeom>
          <a:noFill/>
        </p:spPr>
        <p:txBody>
          <a:bodyPr wrap="square" rtlCol="0">
            <a:spAutoFit/>
          </a:bodyPr>
          <a:lstStyle/>
          <a:p>
            <a:pPr>
              <a:lnSpc>
                <a:spcPct val="130000"/>
              </a:lnSpc>
            </a:pPr>
            <a:endParaRPr lang="en-US" altLang="zh-CN" sz="1465"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83" name="组合 82"/>
          <p:cNvGrpSpPr/>
          <p:nvPr/>
        </p:nvGrpSpPr>
        <p:grpSpPr>
          <a:xfrm>
            <a:off x="4881026" y="5595003"/>
            <a:ext cx="1990919" cy="462016"/>
            <a:chOff x="3444934" y="582437"/>
            <a:chExt cx="1493189" cy="346513"/>
          </a:xfrm>
        </p:grpSpPr>
        <p:sp>
          <p:nvSpPr>
            <p:cNvPr id="84" name="圆角矩形 83"/>
            <p:cNvSpPr/>
            <p:nvPr/>
          </p:nvSpPr>
          <p:spPr>
            <a:xfrm>
              <a:off x="3444934" y="582437"/>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solidFill>
                  <a:srgbClr val="5596A7"/>
                </a:solidFill>
                <a:latin typeface="微软雅黑" panose="020B0503020204020204" pitchFamily="34" charset="-122"/>
                <a:ea typeface="微软雅黑" panose="020B0503020204020204" pitchFamily="34" charset="-122"/>
              </a:endParaRPr>
            </a:p>
          </p:txBody>
        </p:sp>
        <p:sp>
          <p:nvSpPr>
            <p:cNvPr id="85" name="文本框 84"/>
            <p:cNvSpPr txBox="1"/>
            <p:nvPr/>
          </p:nvSpPr>
          <p:spPr>
            <a:xfrm>
              <a:off x="3606371" y="628735"/>
              <a:ext cx="1285926"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主小程序页界面</a:t>
              </a:r>
            </a:p>
          </p:txBody>
        </p:sp>
      </p:grpSp>
      <p:pic>
        <p:nvPicPr>
          <p:cNvPr id="23" name="图片 22">
            <a:extLst>
              <a:ext uri="{FF2B5EF4-FFF2-40B4-BE49-F238E27FC236}">
                <a16:creationId xmlns:a16="http://schemas.microsoft.com/office/drawing/2014/main" id="{6A35D6E7-1281-4186-A236-0DA354F85552}"/>
              </a:ext>
            </a:extLst>
          </p:cNvPr>
          <p:cNvPicPr/>
          <p:nvPr/>
        </p:nvPicPr>
        <p:blipFill rotWithShape="1">
          <a:blip r:embed="rId2"/>
          <a:srcRect r="76884"/>
          <a:stretch/>
        </p:blipFill>
        <p:spPr bwMode="auto">
          <a:xfrm>
            <a:off x="669183" y="1531860"/>
            <a:ext cx="1929971" cy="3702285"/>
          </a:xfrm>
          <a:prstGeom prst="rect">
            <a:avLst/>
          </a:prstGeom>
          <a:ln>
            <a:noFill/>
          </a:ln>
          <a:extLst>
            <a:ext uri="{53640926-AAD7-44D8-BBD7-CCE9431645EC}">
              <a14:shadowObscured xmlns:a14="http://schemas.microsoft.com/office/drawing/2010/main"/>
            </a:ext>
          </a:extLst>
        </p:spPr>
      </p:pic>
      <p:pic>
        <p:nvPicPr>
          <p:cNvPr id="24" name="图片 23">
            <a:extLst>
              <a:ext uri="{FF2B5EF4-FFF2-40B4-BE49-F238E27FC236}">
                <a16:creationId xmlns:a16="http://schemas.microsoft.com/office/drawing/2014/main" id="{AC0E5FA8-7226-493B-9E80-1AB6533D1B1C}"/>
              </a:ext>
            </a:extLst>
          </p:cNvPr>
          <p:cNvPicPr/>
          <p:nvPr/>
        </p:nvPicPr>
        <p:blipFill rotWithShape="1">
          <a:blip r:embed="rId3"/>
          <a:srcRect t="6538" r="76753"/>
          <a:stretch/>
        </p:blipFill>
        <p:spPr bwMode="auto">
          <a:xfrm>
            <a:off x="3339626" y="1531860"/>
            <a:ext cx="1990919" cy="3702284"/>
          </a:xfrm>
          <a:prstGeom prst="rect">
            <a:avLst/>
          </a:prstGeom>
          <a:ln>
            <a:noFill/>
          </a:ln>
          <a:extLst>
            <a:ext uri="{53640926-AAD7-44D8-BBD7-CCE9431645EC}">
              <a14:shadowObscured xmlns:a14="http://schemas.microsoft.com/office/drawing/2010/main"/>
            </a:ext>
          </a:extLst>
        </p:spPr>
      </p:pic>
      <p:pic>
        <p:nvPicPr>
          <p:cNvPr id="25" name="图片 24">
            <a:extLst>
              <a:ext uri="{FF2B5EF4-FFF2-40B4-BE49-F238E27FC236}">
                <a16:creationId xmlns:a16="http://schemas.microsoft.com/office/drawing/2014/main" id="{2648AF6B-756D-4AC6-A124-B4F8E380E3A6}"/>
              </a:ext>
            </a:extLst>
          </p:cNvPr>
          <p:cNvPicPr/>
          <p:nvPr/>
        </p:nvPicPr>
        <p:blipFill rotWithShape="1">
          <a:blip r:embed="rId4"/>
          <a:srcRect t="12142" r="76764"/>
          <a:stretch/>
        </p:blipFill>
        <p:spPr bwMode="auto">
          <a:xfrm>
            <a:off x="6018395" y="1473073"/>
            <a:ext cx="2177978" cy="3819858"/>
          </a:xfrm>
          <a:prstGeom prst="rect">
            <a:avLst/>
          </a:prstGeom>
          <a:ln>
            <a:noFill/>
          </a:ln>
          <a:extLst>
            <a:ext uri="{53640926-AAD7-44D8-BBD7-CCE9431645EC}">
              <a14:shadowObscured xmlns:a14="http://schemas.microsoft.com/office/drawing/2010/main"/>
            </a:ext>
          </a:extLst>
        </p:spPr>
      </p:pic>
      <p:pic>
        <p:nvPicPr>
          <p:cNvPr id="9" name="图片 8">
            <a:extLst>
              <a:ext uri="{FF2B5EF4-FFF2-40B4-BE49-F238E27FC236}">
                <a16:creationId xmlns:a16="http://schemas.microsoft.com/office/drawing/2014/main" id="{96BAEC27-9D4E-4E72-86C2-91739BF64EDA}"/>
              </a:ext>
            </a:extLst>
          </p:cNvPr>
          <p:cNvPicPr>
            <a:picLocks noChangeAspect="1"/>
          </p:cNvPicPr>
          <p:nvPr/>
        </p:nvPicPr>
        <p:blipFill>
          <a:blip r:embed="rId5"/>
          <a:stretch>
            <a:fillRect/>
          </a:stretch>
        </p:blipFill>
        <p:spPr>
          <a:xfrm>
            <a:off x="9117100" y="1523005"/>
            <a:ext cx="2251271" cy="4071998"/>
          </a:xfrm>
          <a:prstGeom prst="rect">
            <a:avLst/>
          </a:prstGeom>
        </p:spPr>
      </p:pic>
      <p:grpSp>
        <p:nvGrpSpPr>
          <p:cNvPr id="27" name="组合 26">
            <a:extLst>
              <a:ext uri="{FF2B5EF4-FFF2-40B4-BE49-F238E27FC236}">
                <a16:creationId xmlns:a16="http://schemas.microsoft.com/office/drawing/2014/main" id="{FC52CB79-9476-4149-B1CB-CECA3F0C0C23}"/>
              </a:ext>
            </a:extLst>
          </p:cNvPr>
          <p:cNvGrpSpPr/>
          <p:nvPr/>
        </p:nvGrpSpPr>
        <p:grpSpPr>
          <a:xfrm>
            <a:off x="9293862" y="5715635"/>
            <a:ext cx="1990919" cy="462016"/>
            <a:chOff x="3444934" y="582437"/>
            <a:chExt cx="1493189" cy="346513"/>
          </a:xfrm>
        </p:grpSpPr>
        <p:sp>
          <p:nvSpPr>
            <p:cNvPr id="28" name="圆角矩形 83">
              <a:extLst>
                <a:ext uri="{FF2B5EF4-FFF2-40B4-BE49-F238E27FC236}">
                  <a16:creationId xmlns:a16="http://schemas.microsoft.com/office/drawing/2014/main" id="{F05497BC-A570-404E-9C1F-2BC04590ADAF}"/>
                </a:ext>
              </a:extLst>
            </p:cNvPr>
            <p:cNvSpPr/>
            <p:nvPr/>
          </p:nvSpPr>
          <p:spPr>
            <a:xfrm>
              <a:off x="3444934" y="582437"/>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solidFill>
                  <a:srgbClr val="5596A7"/>
                </a:solidFill>
                <a:latin typeface="微软雅黑" panose="020B0503020204020204" pitchFamily="34" charset="-122"/>
                <a:ea typeface="微软雅黑" panose="020B0503020204020204" pitchFamily="34" charset="-122"/>
              </a:endParaRPr>
            </a:p>
          </p:txBody>
        </p:sp>
        <p:sp>
          <p:nvSpPr>
            <p:cNvPr id="29" name="文本框 28">
              <a:extLst>
                <a:ext uri="{FF2B5EF4-FFF2-40B4-BE49-F238E27FC236}">
                  <a16:creationId xmlns:a16="http://schemas.microsoft.com/office/drawing/2014/main" id="{75064835-1652-4D15-A967-1AD063B6FA3D}"/>
                </a:ext>
              </a:extLst>
            </p:cNvPr>
            <p:cNvSpPr txBox="1"/>
            <p:nvPr/>
          </p:nvSpPr>
          <p:spPr>
            <a:xfrm>
              <a:off x="3606371" y="628735"/>
              <a:ext cx="1285926"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商品详情界面</a:t>
              </a:r>
            </a:p>
          </p:txBody>
        </p:sp>
      </p:grpSp>
    </p:spTree>
    <p:extLst>
      <p:ext uri="{BB962C8B-B14F-4D97-AF65-F5344CB8AC3E}">
        <p14:creationId xmlns:p14="http://schemas.microsoft.com/office/powerpoint/2010/main" val="2095777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 calcmode="lin" valueType="num">
                                      <p:cBhvr additive="base">
                                        <p:cTn id="13" dur="500" fill="hold"/>
                                        <p:tgtEl>
                                          <p:spTgt spid="53"/>
                                        </p:tgtEl>
                                        <p:attrNameLst>
                                          <p:attrName>ppt_x</p:attrName>
                                        </p:attrNameLst>
                                      </p:cBhvr>
                                      <p:tavLst>
                                        <p:tav tm="0">
                                          <p:val>
                                            <p:strVal val="#ppt_x"/>
                                          </p:val>
                                        </p:tav>
                                        <p:tav tm="100000">
                                          <p:val>
                                            <p:strVal val="#ppt_x"/>
                                          </p:val>
                                        </p:tav>
                                      </p:tavLst>
                                    </p:anim>
                                    <p:anim calcmode="lin" valueType="num">
                                      <p:cBhvr additive="base">
                                        <p:cTn id="14" dur="500" fill="hold"/>
                                        <p:tgtEl>
                                          <p:spTgt spid="53"/>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nodePh="1">
                                  <p:stCondLst>
                                    <p:cond delay="0"/>
                                  </p:stCondLst>
                                  <p:endCondLst>
                                    <p:cond evt="begin" delay="0">
                                      <p:tn val="16"/>
                                    </p:cond>
                                  </p:endCondLst>
                                  <p:childTnLst>
                                    <p:set>
                                      <p:cBhvr>
                                        <p:cTn id="17" dur="1" fill="hold">
                                          <p:stCondLst>
                                            <p:cond delay="0"/>
                                          </p:stCondLst>
                                        </p:cTn>
                                        <p:tgtEl>
                                          <p:spTgt spid="76"/>
                                        </p:tgtEl>
                                        <p:attrNameLst>
                                          <p:attrName>style.visibility</p:attrName>
                                        </p:attrNameLst>
                                      </p:cBhvr>
                                      <p:to>
                                        <p:strVal val="visible"/>
                                      </p:to>
                                    </p:set>
                                    <p:animEffect transition="in" filter="fade">
                                      <p:cBhvr>
                                        <p:cTn id="18" dur="500"/>
                                        <p:tgtEl>
                                          <p:spTgt spid="76"/>
                                        </p:tgtEl>
                                      </p:cBhvr>
                                    </p:animEffect>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83"/>
                                        </p:tgtEl>
                                        <p:attrNameLst>
                                          <p:attrName>style.visibility</p:attrName>
                                        </p:attrNameLst>
                                      </p:cBhvr>
                                      <p:to>
                                        <p:strVal val="visible"/>
                                      </p:to>
                                    </p:set>
                                    <p:anim calcmode="lin" valueType="num">
                                      <p:cBhvr additive="base">
                                        <p:cTn id="22" dur="500" fill="hold"/>
                                        <p:tgtEl>
                                          <p:spTgt spid="83"/>
                                        </p:tgtEl>
                                        <p:attrNameLst>
                                          <p:attrName>ppt_x</p:attrName>
                                        </p:attrNameLst>
                                      </p:cBhvr>
                                      <p:tavLst>
                                        <p:tav tm="0">
                                          <p:val>
                                            <p:strVal val="#ppt_x"/>
                                          </p:val>
                                        </p:tav>
                                        <p:tav tm="100000">
                                          <p:val>
                                            <p:strVal val="#ppt_x"/>
                                          </p:val>
                                        </p:tav>
                                      </p:tavLst>
                                    </p:anim>
                                    <p:anim calcmode="lin" valueType="num">
                                      <p:cBhvr additive="base">
                                        <p:cTn id="23" dur="500" fill="hold"/>
                                        <p:tgtEl>
                                          <p:spTgt spid="83"/>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500" fill="hold"/>
                                        <p:tgtEl>
                                          <p:spTgt spid="27"/>
                                        </p:tgtEl>
                                        <p:attrNameLst>
                                          <p:attrName>ppt_x</p:attrName>
                                        </p:attrNameLst>
                                      </p:cBhvr>
                                      <p:tavLst>
                                        <p:tav tm="0">
                                          <p:val>
                                            <p:strVal val="#ppt_x"/>
                                          </p:val>
                                        </p:tav>
                                        <p:tav tm="100000">
                                          <p:val>
                                            <p:strVal val="#ppt_x"/>
                                          </p:val>
                                        </p:tav>
                                      </p:tavLst>
                                    </p:anim>
                                    <p:anim calcmode="lin" valueType="num">
                                      <p:cBhvr additive="base">
                                        <p:cTn id="28"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15" name="组合 14"/>
          <p:cNvGrpSpPr/>
          <p:nvPr/>
        </p:nvGrpSpPr>
        <p:grpSpPr>
          <a:xfrm>
            <a:off x="4715265" y="128890"/>
            <a:ext cx="2791940" cy="604815"/>
            <a:chOff x="3452191" y="255884"/>
            <a:chExt cx="2093955"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7" name="文本框 16"/>
            <p:cNvSpPr txBox="1"/>
            <p:nvPr/>
          </p:nvSpPr>
          <p:spPr>
            <a:xfrm>
              <a:off x="3654525" y="307370"/>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部分成果图展示</a:t>
              </a:r>
            </a:p>
          </p:txBody>
        </p:sp>
      </p:grpSp>
      <p:grpSp>
        <p:nvGrpSpPr>
          <p:cNvPr id="53" name="组合 52"/>
          <p:cNvGrpSpPr/>
          <p:nvPr/>
        </p:nvGrpSpPr>
        <p:grpSpPr>
          <a:xfrm>
            <a:off x="6822422" y="5824105"/>
            <a:ext cx="1990919" cy="462017"/>
            <a:chOff x="3236301" y="738491"/>
            <a:chExt cx="1493189" cy="346513"/>
          </a:xfrm>
        </p:grpSpPr>
        <p:sp>
          <p:nvSpPr>
            <p:cNvPr id="54" name="圆角矩形 53"/>
            <p:cNvSpPr/>
            <p:nvPr/>
          </p:nvSpPr>
          <p:spPr>
            <a:xfrm>
              <a:off x="3236301" y="738491"/>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rgbClr val="5596A7"/>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3610629" y="772757"/>
              <a:ext cx="800703"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成功界面</a:t>
              </a:r>
            </a:p>
          </p:txBody>
        </p:sp>
      </p:grpSp>
      <p:sp>
        <p:nvSpPr>
          <p:cNvPr id="76" name="TextBox 14"/>
          <p:cNvSpPr txBox="1"/>
          <p:nvPr/>
        </p:nvSpPr>
        <p:spPr>
          <a:xfrm>
            <a:off x="6203204" y="5122232"/>
            <a:ext cx="2270235" cy="356893"/>
          </a:xfrm>
          <a:prstGeom prst="rect">
            <a:avLst/>
          </a:prstGeom>
          <a:noFill/>
        </p:spPr>
        <p:txBody>
          <a:bodyPr wrap="square" rtlCol="0">
            <a:spAutoFit/>
          </a:bodyPr>
          <a:lstStyle/>
          <a:p>
            <a:pPr>
              <a:lnSpc>
                <a:spcPct val="130000"/>
              </a:lnSpc>
            </a:pPr>
            <a:endParaRPr lang="en-US" altLang="zh-CN" sz="1465"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83" name="组合 82"/>
          <p:cNvGrpSpPr/>
          <p:nvPr/>
        </p:nvGrpSpPr>
        <p:grpSpPr>
          <a:xfrm>
            <a:off x="1818492" y="5815250"/>
            <a:ext cx="2279979" cy="462016"/>
            <a:chOff x="3444934" y="582437"/>
            <a:chExt cx="1493189" cy="346513"/>
          </a:xfrm>
        </p:grpSpPr>
        <p:sp>
          <p:nvSpPr>
            <p:cNvPr id="84" name="圆角矩形 83"/>
            <p:cNvSpPr/>
            <p:nvPr/>
          </p:nvSpPr>
          <p:spPr>
            <a:xfrm>
              <a:off x="3444934" y="582437"/>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solidFill>
                  <a:srgbClr val="5596A7"/>
                </a:solidFill>
                <a:latin typeface="微软雅黑" panose="020B0503020204020204" pitchFamily="34" charset="-122"/>
                <a:ea typeface="微软雅黑" panose="020B0503020204020204" pitchFamily="34" charset="-122"/>
              </a:endParaRPr>
            </a:p>
          </p:txBody>
        </p:sp>
        <p:sp>
          <p:nvSpPr>
            <p:cNvPr id="85" name="文本框 84"/>
            <p:cNvSpPr txBox="1"/>
            <p:nvPr/>
          </p:nvSpPr>
          <p:spPr>
            <a:xfrm>
              <a:off x="3560385" y="628735"/>
              <a:ext cx="1331752"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发布商品或信息界面</a:t>
              </a:r>
            </a:p>
          </p:txBody>
        </p:sp>
      </p:grpSp>
      <p:pic>
        <p:nvPicPr>
          <p:cNvPr id="11" name="图片 10">
            <a:extLst>
              <a:ext uri="{FF2B5EF4-FFF2-40B4-BE49-F238E27FC236}">
                <a16:creationId xmlns:a16="http://schemas.microsoft.com/office/drawing/2014/main" id="{DC114390-E645-4863-985E-E4295F20DF52}"/>
              </a:ext>
            </a:extLst>
          </p:cNvPr>
          <p:cNvPicPr>
            <a:picLocks noChangeAspect="1"/>
          </p:cNvPicPr>
          <p:nvPr/>
        </p:nvPicPr>
        <p:blipFill>
          <a:blip r:embed="rId2"/>
          <a:stretch>
            <a:fillRect/>
          </a:stretch>
        </p:blipFill>
        <p:spPr>
          <a:xfrm>
            <a:off x="1729562" y="960355"/>
            <a:ext cx="2563907" cy="4619871"/>
          </a:xfrm>
          <a:prstGeom prst="rect">
            <a:avLst/>
          </a:prstGeom>
        </p:spPr>
      </p:pic>
      <p:pic>
        <p:nvPicPr>
          <p:cNvPr id="18" name="图片 17">
            <a:extLst>
              <a:ext uri="{FF2B5EF4-FFF2-40B4-BE49-F238E27FC236}">
                <a16:creationId xmlns:a16="http://schemas.microsoft.com/office/drawing/2014/main" id="{CC39CD05-9235-44A8-9D2B-9A2B1B5C2A02}"/>
              </a:ext>
            </a:extLst>
          </p:cNvPr>
          <p:cNvPicPr>
            <a:picLocks noChangeAspect="1"/>
          </p:cNvPicPr>
          <p:nvPr/>
        </p:nvPicPr>
        <p:blipFill rotWithShape="1">
          <a:blip r:embed="rId3"/>
          <a:srcRect l="321" t="10577" r="77438" b="16617"/>
          <a:stretch/>
        </p:blipFill>
        <p:spPr>
          <a:xfrm>
            <a:off x="6616577" y="941261"/>
            <a:ext cx="2563907" cy="4720976"/>
          </a:xfrm>
          <a:prstGeom prst="rect">
            <a:avLst/>
          </a:prstGeom>
        </p:spPr>
      </p:pic>
    </p:spTree>
    <p:extLst>
      <p:ext uri="{BB962C8B-B14F-4D97-AF65-F5344CB8AC3E}">
        <p14:creationId xmlns:p14="http://schemas.microsoft.com/office/powerpoint/2010/main" val="1862594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 calcmode="lin" valueType="num">
                                      <p:cBhvr additive="base">
                                        <p:cTn id="13" dur="500" fill="hold"/>
                                        <p:tgtEl>
                                          <p:spTgt spid="53"/>
                                        </p:tgtEl>
                                        <p:attrNameLst>
                                          <p:attrName>ppt_x</p:attrName>
                                        </p:attrNameLst>
                                      </p:cBhvr>
                                      <p:tavLst>
                                        <p:tav tm="0">
                                          <p:val>
                                            <p:strVal val="#ppt_x"/>
                                          </p:val>
                                        </p:tav>
                                        <p:tav tm="100000">
                                          <p:val>
                                            <p:strVal val="#ppt_x"/>
                                          </p:val>
                                        </p:tav>
                                      </p:tavLst>
                                    </p:anim>
                                    <p:anim calcmode="lin" valueType="num">
                                      <p:cBhvr additive="base">
                                        <p:cTn id="14" dur="500" fill="hold"/>
                                        <p:tgtEl>
                                          <p:spTgt spid="53"/>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nodePh="1">
                                  <p:stCondLst>
                                    <p:cond delay="0"/>
                                  </p:stCondLst>
                                  <p:endCondLst>
                                    <p:cond evt="begin" delay="0">
                                      <p:tn val="16"/>
                                    </p:cond>
                                  </p:endCondLst>
                                  <p:childTnLst>
                                    <p:set>
                                      <p:cBhvr>
                                        <p:cTn id="17" dur="1" fill="hold">
                                          <p:stCondLst>
                                            <p:cond delay="0"/>
                                          </p:stCondLst>
                                        </p:cTn>
                                        <p:tgtEl>
                                          <p:spTgt spid="76"/>
                                        </p:tgtEl>
                                        <p:attrNameLst>
                                          <p:attrName>style.visibility</p:attrName>
                                        </p:attrNameLst>
                                      </p:cBhvr>
                                      <p:to>
                                        <p:strVal val="visible"/>
                                      </p:to>
                                    </p:set>
                                    <p:animEffect transition="in" filter="fade">
                                      <p:cBhvr>
                                        <p:cTn id="18" dur="500"/>
                                        <p:tgtEl>
                                          <p:spTgt spid="76"/>
                                        </p:tgtEl>
                                      </p:cBhvr>
                                    </p:animEffect>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83"/>
                                        </p:tgtEl>
                                        <p:attrNameLst>
                                          <p:attrName>style.visibility</p:attrName>
                                        </p:attrNameLst>
                                      </p:cBhvr>
                                      <p:to>
                                        <p:strVal val="visible"/>
                                      </p:to>
                                    </p:set>
                                    <p:anim calcmode="lin" valueType="num">
                                      <p:cBhvr additive="base">
                                        <p:cTn id="22" dur="500" fill="hold"/>
                                        <p:tgtEl>
                                          <p:spTgt spid="83"/>
                                        </p:tgtEl>
                                        <p:attrNameLst>
                                          <p:attrName>ppt_x</p:attrName>
                                        </p:attrNameLst>
                                      </p:cBhvr>
                                      <p:tavLst>
                                        <p:tav tm="0">
                                          <p:val>
                                            <p:strVal val="#ppt_x"/>
                                          </p:val>
                                        </p:tav>
                                        <p:tav tm="100000">
                                          <p:val>
                                            <p:strVal val="#ppt_x"/>
                                          </p:val>
                                        </p:tav>
                                      </p:tavLst>
                                    </p:anim>
                                    <p:anim calcmode="lin" valueType="num">
                                      <p:cBhvr additive="base">
                                        <p:cTn id="23"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7019603" y="1180883"/>
            <a:ext cx="2903744" cy="442160"/>
            <a:chOff x="5204665" y="550926"/>
            <a:chExt cx="2177808" cy="331620"/>
          </a:xfrm>
        </p:grpSpPr>
        <p:sp>
          <p:nvSpPr>
            <p:cNvPr id="34" name="矩形 33"/>
            <p:cNvSpPr/>
            <p:nvPr/>
          </p:nvSpPr>
          <p:spPr>
            <a:xfrm>
              <a:off x="5204665" y="554479"/>
              <a:ext cx="2177808" cy="328067"/>
            </a:xfrm>
            <a:prstGeom prst="rect">
              <a:avLst/>
            </a:prstGeom>
            <a:solidFill>
              <a:srgbClr val="5596A7"/>
            </a:solidFill>
            <a:ln w="15875">
              <a:gradFill flip="none" rotWithShape="1">
                <a:gsLst>
                  <a:gs pos="0">
                    <a:schemeClr val="bg1"/>
                  </a:gs>
                  <a:gs pos="100000">
                    <a:schemeClr val="bg1">
                      <a:lumMod val="65000"/>
                    </a:schemeClr>
                  </a:gs>
                </a:gsLst>
                <a:lin ang="18900000" scaled="1"/>
                <a:tileRect/>
              </a:grad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5" name="文本框 34"/>
            <p:cNvSpPr txBox="1"/>
            <p:nvPr/>
          </p:nvSpPr>
          <p:spPr>
            <a:xfrm>
              <a:off x="5311127" y="550926"/>
              <a:ext cx="1877877" cy="315423"/>
            </a:xfrm>
            <a:prstGeom prst="rect">
              <a:avLst/>
            </a:prstGeom>
            <a:noFill/>
          </p:spPr>
          <p:txBody>
            <a:bodyPr wrap="square" rtlCol="0">
              <a:spAutoFit/>
            </a:bodyPr>
            <a:lstStyle/>
            <a:p>
              <a:r>
                <a:rPr lang="zh-CN" altLang="en-US" sz="2135" b="1" dirty="0">
                  <a:solidFill>
                    <a:schemeClr val="bg1"/>
                  </a:solidFill>
                  <a:latin typeface="微软雅黑" panose="020B0503020204020204" pitchFamily="34" charset="-122"/>
                  <a:ea typeface="微软雅黑" panose="020B0503020204020204" pitchFamily="34" charset="-122"/>
                </a:rPr>
                <a:t>课题背景及内容</a:t>
              </a:r>
            </a:p>
          </p:txBody>
        </p:sp>
      </p:grpSp>
      <p:grpSp>
        <p:nvGrpSpPr>
          <p:cNvPr id="36" name="组合 35"/>
          <p:cNvGrpSpPr/>
          <p:nvPr/>
        </p:nvGrpSpPr>
        <p:grpSpPr>
          <a:xfrm>
            <a:off x="7069197" y="2382868"/>
            <a:ext cx="2903744" cy="447191"/>
            <a:chOff x="5204665" y="1436975"/>
            <a:chExt cx="2177808" cy="335393"/>
          </a:xfrm>
        </p:grpSpPr>
        <p:sp>
          <p:nvSpPr>
            <p:cNvPr id="37" name="矩形 36"/>
            <p:cNvSpPr/>
            <p:nvPr/>
          </p:nvSpPr>
          <p:spPr>
            <a:xfrm>
              <a:off x="5204665" y="1444301"/>
              <a:ext cx="2177808" cy="328067"/>
            </a:xfrm>
            <a:prstGeom prst="rect">
              <a:avLst/>
            </a:prstGeom>
            <a:solidFill>
              <a:srgbClr val="5596A7"/>
            </a:solidFill>
            <a:ln w="15875">
              <a:gradFill flip="none" rotWithShape="1">
                <a:gsLst>
                  <a:gs pos="0">
                    <a:schemeClr val="bg1"/>
                  </a:gs>
                  <a:gs pos="100000">
                    <a:schemeClr val="bg1">
                      <a:lumMod val="65000"/>
                    </a:schemeClr>
                  </a:gs>
                </a:gsLst>
                <a:lin ang="18900000" scaled="1"/>
                <a:tileRect/>
              </a:grad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8" name="文本框 37"/>
            <p:cNvSpPr txBox="1"/>
            <p:nvPr/>
          </p:nvSpPr>
          <p:spPr>
            <a:xfrm>
              <a:off x="5221906" y="1436975"/>
              <a:ext cx="2095477" cy="315423"/>
            </a:xfrm>
            <a:prstGeom prst="rect">
              <a:avLst/>
            </a:prstGeom>
            <a:noFill/>
          </p:spPr>
          <p:txBody>
            <a:bodyPr wrap="square" rtlCol="0">
              <a:spAutoFit/>
            </a:bodyPr>
            <a:lstStyle/>
            <a:p>
              <a:r>
                <a:rPr lang="zh-CN" altLang="en-US" sz="2135" b="1" dirty="0">
                  <a:solidFill>
                    <a:schemeClr val="bg1"/>
                  </a:solidFill>
                  <a:latin typeface="微软雅黑" panose="020B0503020204020204" pitchFamily="34" charset="-122"/>
                  <a:ea typeface="微软雅黑" panose="020B0503020204020204" pitchFamily="34" charset="-122"/>
                </a:rPr>
                <a:t>研究思路及过程</a:t>
              </a:r>
            </a:p>
          </p:txBody>
        </p:sp>
      </p:grpSp>
      <p:grpSp>
        <p:nvGrpSpPr>
          <p:cNvPr id="39" name="组合 38"/>
          <p:cNvGrpSpPr/>
          <p:nvPr/>
        </p:nvGrpSpPr>
        <p:grpSpPr>
          <a:xfrm>
            <a:off x="7069198" y="3628737"/>
            <a:ext cx="2913415" cy="437423"/>
            <a:chOff x="5197412" y="2393106"/>
            <a:chExt cx="2185061" cy="328067"/>
          </a:xfrm>
        </p:grpSpPr>
        <p:sp>
          <p:nvSpPr>
            <p:cNvPr id="40" name="矩形 39"/>
            <p:cNvSpPr/>
            <p:nvPr/>
          </p:nvSpPr>
          <p:spPr>
            <a:xfrm>
              <a:off x="5204665" y="2393106"/>
              <a:ext cx="2177808" cy="328067"/>
            </a:xfrm>
            <a:prstGeom prst="rect">
              <a:avLst/>
            </a:prstGeom>
            <a:solidFill>
              <a:srgbClr val="5596A7"/>
            </a:solidFill>
            <a:ln w="15875">
              <a:gradFill flip="none" rotWithShape="1">
                <a:gsLst>
                  <a:gs pos="0">
                    <a:schemeClr val="bg1"/>
                  </a:gs>
                  <a:gs pos="100000">
                    <a:schemeClr val="bg1">
                      <a:lumMod val="65000"/>
                    </a:schemeClr>
                  </a:gs>
                </a:gsLst>
                <a:lin ang="18900000" scaled="1"/>
                <a:tileRect/>
              </a:grad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41" name="文本框 40"/>
            <p:cNvSpPr txBox="1"/>
            <p:nvPr/>
          </p:nvSpPr>
          <p:spPr>
            <a:xfrm>
              <a:off x="5197412" y="2395168"/>
              <a:ext cx="1877877" cy="315663"/>
            </a:xfrm>
            <a:prstGeom prst="rect">
              <a:avLst/>
            </a:prstGeom>
            <a:noFill/>
          </p:spPr>
          <p:txBody>
            <a:bodyPr wrap="square" rtlCol="0">
              <a:spAutoFit/>
            </a:bodyPr>
            <a:lstStyle/>
            <a:p>
              <a:r>
                <a:rPr lang="zh-CN" altLang="en-US" sz="2135" b="1" dirty="0">
                  <a:solidFill>
                    <a:schemeClr val="bg1"/>
                  </a:solidFill>
                  <a:latin typeface="微软雅黑" panose="020B0503020204020204" pitchFamily="34" charset="-122"/>
                  <a:ea typeface="微软雅黑" panose="020B0503020204020204" pitchFamily="34" charset="-122"/>
                </a:rPr>
                <a:t>研究进展及结果</a:t>
              </a:r>
            </a:p>
          </p:txBody>
        </p:sp>
      </p:grpSp>
      <p:grpSp>
        <p:nvGrpSpPr>
          <p:cNvPr id="45" name="组合 44"/>
          <p:cNvGrpSpPr/>
          <p:nvPr/>
        </p:nvGrpSpPr>
        <p:grpSpPr>
          <a:xfrm>
            <a:off x="7069197" y="4867354"/>
            <a:ext cx="2903744" cy="447426"/>
            <a:chOff x="5225548" y="4543173"/>
            <a:chExt cx="2177808" cy="335570"/>
          </a:xfrm>
        </p:grpSpPr>
        <p:sp>
          <p:nvSpPr>
            <p:cNvPr id="46" name="矩形 45"/>
            <p:cNvSpPr/>
            <p:nvPr/>
          </p:nvSpPr>
          <p:spPr>
            <a:xfrm>
              <a:off x="5225548" y="4550676"/>
              <a:ext cx="2177808" cy="328067"/>
            </a:xfrm>
            <a:prstGeom prst="rect">
              <a:avLst/>
            </a:prstGeom>
            <a:solidFill>
              <a:srgbClr val="5596A7"/>
            </a:solidFill>
            <a:ln w="15875">
              <a:gradFill flip="none" rotWithShape="1">
                <a:gsLst>
                  <a:gs pos="0">
                    <a:schemeClr val="bg1"/>
                  </a:gs>
                  <a:gs pos="100000">
                    <a:schemeClr val="bg1">
                      <a:lumMod val="65000"/>
                    </a:schemeClr>
                  </a:gs>
                </a:gsLst>
                <a:lin ang="18900000" scaled="1"/>
                <a:tileRect/>
              </a:grad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47" name="文本框 46"/>
            <p:cNvSpPr txBox="1"/>
            <p:nvPr/>
          </p:nvSpPr>
          <p:spPr>
            <a:xfrm>
              <a:off x="5243919" y="4543173"/>
              <a:ext cx="1877877" cy="315423"/>
            </a:xfrm>
            <a:prstGeom prst="rect">
              <a:avLst/>
            </a:prstGeom>
            <a:noFill/>
          </p:spPr>
          <p:txBody>
            <a:bodyPr wrap="square" rtlCol="0">
              <a:spAutoFit/>
            </a:bodyPr>
            <a:lstStyle/>
            <a:p>
              <a:r>
                <a:rPr lang="zh-CN" altLang="en-US" sz="2135" b="1" dirty="0">
                  <a:solidFill>
                    <a:schemeClr val="bg1"/>
                  </a:solidFill>
                  <a:latin typeface="微软雅黑" panose="020B0503020204020204" pitchFamily="34" charset="-122"/>
                  <a:ea typeface="微软雅黑" panose="020B0503020204020204" pitchFamily="34" charset="-122"/>
                </a:rPr>
                <a:t>解决方案及总结</a:t>
              </a:r>
            </a:p>
          </p:txBody>
        </p:sp>
      </p:grpSp>
      <p:grpSp>
        <p:nvGrpSpPr>
          <p:cNvPr id="48" name="组合 47"/>
          <p:cNvGrpSpPr/>
          <p:nvPr/>
        </p:nvGrpSpPr>
        <p:grpSpPr>
          <a:xfrm>
            <a:off x="6303554" y="1068251"/>
            <a:ext cx="815048" cy="716049"/>
            <a:chOff x="4855721" y="1015381"/>
            <a:chExt cx="611286" cy="537037"/>
          </a:xfrm>
        </p:grpSpPr>
        <p:sp>
          <p:nvSpPr>
            <p:cNvPr id="49" name="圆角矩形 48"/>
            <p:cNvSpPr/>
            <p:nvPr/>
          </p:nvSpPr>
          <p:spPr>
            <a:xfrm>
              <a:off x="4855721" y="1015381"/>
              <a:ext cx="537037" cy="537037"/>
            </a:xfrm>
            <a:prstGeom prst="roundRect">
              <a:avLst/>
            </a:prstGeom>
            <a:gradFill flip="none" rotWithShape="1">
              <a:gsLst>
                <a:gs pos="0">
                  <a:schemeClr val="bg1"/>
                </a:gs>
                <a:gs pos="100000">
                  <a:schemeClr val="bg1">
                    <a:lumMod val="85000"/>
                  </a:schemeClr>
                </a:gs>
              </a:gsLst>
              <a:lin ang="18900000" scaled="1"/>
              <a:tileRect/>
            </a:gradFill>
            <a:ln w="12700">
              <a:gradFill flip="none" rotWithShape="1">
                <a:gsLst>
                  <a:gs pos="0">
                    <a:schemeClr val="bg1">
                      <a:lumMod val="85000"/>
                    </a:schemeClr>
                  </a:gs>
                  <a:gs pos="100000">
                    <a:schemeClr val="bg1"/>
                  </a:gs>
                </a:gsLst>
                <a:lin ang="18900000" scaled="1"/>
                <a:tileRect/>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596A7"/>
                </a:solidFill>
                <a:latin typeface="微软雅黑" panose="020B0503020204020204" pitchFamily="34" charset="-122"/>
                <a:ea typeface="微软雅黑" panose="020B0503020204020204" pitchFamily="34" charset="-122"/>
              </a:endParaRPr>
            </a:p>
          </p:txBody>
        </p:sp>
        <p:sp>
          <p:nvSpPr>
            <p:cNvPr id="50" name="文本框 49"/>
            <p:cNvSpPr txBox="1"/>
            <p:nvPr/>
          </p:nvSpPr>
          <p:spPr>
            <a:xfrm>
              <a:off x="4873694" y="1045953"/>
              <a:ext cx="593313" cy="438581"/>
            </a:xfrm>
            <a:prstGeom prst="rect">
              <a:avLst/>
            </a:prstGeom>
            <a:noFill/>
          </p:spPr>
          <p:txBody>
            <a:bodyPr wrap="square" rtlCol="0">
              <a:spAutoFit/>
            </a:bodyPr>
            <a:lstStyle/>
            <a:p>
              <a:r>
                <a:rPr lang="en-US" altLang="zh-CN" sz="3200" b="1"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rPr>
                <a:t>01</a:t>
              </a:r>
              <a:endParaRPr lang="zh-CN" altLang="en-US" sz="3200" b="1"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endParaRPr>
            </a:p>
          </p:txBody>
        </p:sp>
      </p:grpSp>
      <p:grpSp>
        <p:nvGrpSpPr>
          <p:cNvPr id="51" name="组合 50"/>
          <p:cNvGrpSpPr/>
          <p:nvPr/>
        </p:nvGrpSpPr>
        <p:grpSpPr>
          <a:xfrm>
            <a:off x="6303554" y="2243252"/>
            <a:ext cx="791084" cy="716049"/>
            <a:chOff x="4843894" y="1477901"/>
            <a:chExt cx="593313" cy="537037"/>
          </a:xfrm>
        </p:grpSpPr>
        <p:sp>
          <p:nvSpPr>
            <p:cNvPr id="52" name="圆角矩形 51"/>
            <p:cNvSpPr/>
            <p:nvPr/>
          </p:nvSpPr>
          <p:spPr>
            <a:xfrm>
              <a:off x="4872033" y="1477901"/>
              <a:ext cx="537037" cy="537037"/>
            </a:xfrm>
            <a:prstGeom prst="roundRect">
              <a:avLst/>
            </a:prstGeom>
            <a:gradFill flip="none" rotWithShape="1">
              <a:gsLst>
                <a:gs pos="0">
                  <a:schemeClr val="bg1"/>
                </a:gs>
                <a:gs pos="100000">
                  <a:schemeClr val="bg1">
                    <a:lumMod val="85000"/>
                  </a:schemeClr>
                </a:gs>
              </a:gsLst>
              <a:lin ang="18900000" scaled="1"/>
              <a:tileRect/>
            </a:gradFill>
            <a:ln w="12700">
              <a:gradFill flip="none" rotWithShape="1">
                <a:gsLst>
                  <a:gs pos="0">
                    <a:schemeClr val="bg1">
                      <a:lumMod val="85000"/>
                    </a:schemeClr>
                  </a:gs>
                  <a:gs pos="100000">
                    <a:schemeClr val="bg1"/>
                  </a:gs>
                </a:gsLst>
                <a:lin ang="18900000" scaled="1"/>
                <a:tileRect/>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596A7"/>
                </a:solidFill>
                <a:latin typeface="微软雅黑" panose="020B0503020204020204" pitchFamily="34" charset="-122"/>
                <a:ea typeface="微软雅黑" panose="020B0503020204020204" pitchFamily="34" charset="-122"/>
              </a:endParaRPr>
            </a:p>
          </p:txBody>
        </p:sp>
        <p:sp>
          <p:nvSpPr>
            <p:cNvPr id="53" name="文本框 52"/>
            <p:cNvSpPr txBox="1"/>
            <p:nvPr/>
          </p:nvSpPr>
          <p:spPr>
            <a:xfrm>
              <a:off x="4843894" y="1518104"/>
              <a:ext cx="593313" cy="438581"/>
            </a:xfrm>
            <a:prstGeom prst="rect">
              <a:avLst/>
            </a:prstGeom>
            <a:noFill/>
          </p:spPr>
          <p:txBody>
            <a:bodyPr wrap="square" rtlCol="0">
              <a:spAutoFit/>
            </a:bodyPr>
            <a:lstStyle/>
            <a:p>
              <a:r>
                <a:rPr lang="en-US" altLang="zh-CN" sz="3200" b="1"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rPr>
                <a:t>02</a:t>
              </a:r>
              <a:endParaRPr lang="zh-CN" altLang="en-US" sz="3200" b="1"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endParaRPr>
            </a:p>
          </p:txBody>
        </p:sp>
      </p:grpSp>
      <p:grpSp>
        <p:nvGrpSpPr>
          <p:cNvPr id="54" name="组合 53"/>
          <p:cNvGrpSpPr/>
          <p:nvPr/>
        </p:nvGrpSpPr>
        <p:grpSpPr>
          <a:xfrm>
            <a:off x="6303554" y="3514212"/>
            <a:ext cx="791084" cy="716049"/>
            <a:chOff x="4843894" y="2310686"/>
            <a:chExt cx="593313" cy="537037"/>
          </a:xfrm>
        </p:grpSpPr>
        <p:sp>
          <p:nvSpPr>
            <p:cNvPr id="55" name="圆角矩形 54"/>
            <p:cNvSpPr/>
            <p:nvPr/>
          </p:nvSpPr>
          <p:spPr>
            <a:xfrm>
              <a:off x="4872033" y="2310686"/>
              <a:ext cx="537037" cy="537037"/>
            </a:xfrm>
            <a:prstGeom prst="roundRect">
              <a:avLst/>
            </a:prstGeom>
            <a:gradFill flip="none" rotWithShape="1">
              <a:gsLst>
                <a:gs pos="0">
                  <a:schemeClr val="bg1"/>
                </a:gs>
                <a:gs pos="100000">
                  <a:schemeClr val="bg1">
                    <a:lumMod val="85000"/>
                  </a:schemeClr>
                </a:gs>
              </a:gsLst>
              <a:lin ang="18900000" scaled="1"/>
              <a:tileRect/>
            </a:gradFill>
            <a:ln w="12700">
              <a:gradFill flip="none" rotWithShape="1">
                <a:gsLst>
                  <a:gs pos="0">
                    <a:schemeClr val="bg1">
                      <a:lumMod val="85000"/>
                    </a:schemeClr>
                  </a:gs>
                  <a:gs pos="100000">
                    <a:schemeClr val="bg1"/>
                  </a:gs>
                </a:gsLst>
                <a:lin ang="18900000" scaled="1"/>
                <a:tileRect/>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596A7"/>
                </a:solidFill>
                <a:latin typeface="微软雅黑" panose="020B0503020204020204" pitchFamily="34" charset="-122"/>
                <a:ea typeface="微软雅黑" panose="020B0503020204020204" pitchFamily="34" charset="-122"/>
              </a:endParaRPr>
            </a:p>
          </p:txBody>
        </p:sp>
        <p:sp>
          <p:nvSpPr>
            <p:cNvPr id="56" name="文本框 55"/>
            <p:cNvSpPr txBox="1"/>
            <p:nvPr/>
          </p:nvSpPr>
          <p:spPr>
            <a:xfrm>
              <a:off x="4843894" y="2341609"/>
              <a:ext cx="593313" cy="438581"/>
            </a:xfrm>
            <a:prstGeom prst="rect">
              <a:avLst/>
            </a:prstGeom>
            <a:noFill/>
          </p:spPr>
          <p:txBody>
            <a:bodyPr wrap="square" rtlCol="0">
              <a:spAutoFit/>
            </a:bodyPr>
            <a:lstStyle/>
            <a:p>
              <a:r>
                <a:rPr lang="en-US" altLang="zh-CN" sz="3200" b="1"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rPr>
                <a:t>03</a:t>
              </a:r>
              <a:endParaRPr lang="zh-CN" altLang="en-US" sz="3200" b="1"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endParaRPr>
            </a:p>
          </p:txBody>
        </p:sp>
      </p:grpSp>
      <p:grpSp>
        <p:nvGrpSpPr>
          <p:cNvPr id="60" name="组合 59"/>
          <p:cNvGrpSpPr/>
          <p:nvPr/>
        </p:nvGrpSpPr>
        <p:grpSpPr>
          <a:xfrm>
            <a:off x="6340124" y="4738055"/>
            <a:ext cx="791084" cy="716049"/>
            <a:chOff x="4843894" y="2310686"/>
            <a:chExt cx="593313" cy="537037"/>
          </a:xfrm>
        </p:grpSpPr>
        <p:sp>
          <p:nvSpPr>
            <p:cNvPr id="61" name="圆角矩形 60"/>
            <p:cNvSpPr/>
            <p:nvPr/>
          </p:nvSpPr>
          <p:spPr>
            <a:xfrm>
              <a:off x="4872033" y="2310686"/>
              <a:ext cx="537037" cy="537037"/>
            </a:xfrm>
            <a:prstGeom prst="roundRect">
              <a:avLst/>
            </a:prstGeom>
            <a:gradFill flip="none" rotWithShape="1">
              <a:gsLst>
                <a:gs pos="0">
                  <a:schemeClr val="bg1"/>
                </a:gs>
                <a:gs pos="100000">
                  <a:schemeClr val="bg1">
                    <a:lumMod val="85000"/>
                  </a:schemeClr>
                </a:gs>
              </a:gsLst>
              <a:lin ang="18900000" scaled="1"/>
              <a:tileRect/>
            </a:gradFill>
            <a:ln w="12700">
              <a:gradFill flip="none" rotWithShape="1">
                <a:gsLst>
                  <a:gs pos="0">
                    <a:schemeClr val="bg1">
                      <a:lumMod val="85000"/>
                    </a:schemeClr>
                  </a:gs>
                  <a:gs pos="100000">
                    <a:schemeClr val="bg1"/>
                  </a:gs>
                </a:gsLst>
                <a:lin ang="18900000" scaled="1"/>
                <a:tileRect/>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5596A7"/>
                </a:solidFill>
                <a:latin typeface="微软雅黑" panose="020B0503020204020204" pitchFamily="34" charset="-122"/>
                <a:ea typeface="微软雅黑" panose="020B0503020204020204" pitchFamily="34" charset="-122"/>
              </a:endParaRPr>
            </a:p>
          </p:txBody>
        </p:sp>
        <p:sp>
          <p:nvSpPr>
            <p:cNvPr id="62" name="文本框 61"/>
            <p:cNvSpPr txBox="1"/>
            <p:nvPr/>
          </p:nvSpPr>
          <p:spPr>
            <a:xfrm>
              <a:off x="4843894" y="2341609"/>
              <a:ext cx="593313" cy="438581"/>
            </a:xfrm>
            <a:prstGeom prst="rect">
              <a:avLst/>
            </a:prstGeom>
            <a:noFill/>
          </p:spPr>
          <p:txBody>
            <a:bodyPr wrap="square" rtlCol="0">
              <a:spAutoFit/>
            </a:bodyPr>
            <a:lstStyle/>
            <a:p>
              <a:r>
                <a:rPr lang="en-US" altLang="zh-CN" sz="3200" b="1"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rPr>
                <a:t>04</a:t>
              </a:r>
              <a:endParaRPr lang="zh-CN" altLang="en-US" sz="3200" b="1"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endParaRPr>
            </a:p>
          </p:txBody>
        </p:sp>
      </p:grpSp>
      <p:pic>
        <p:nvPicPr>
          <p:cNvPr id="67" name="图片 66"/>
          <p:cNvPicPr>
            <a:picLocks noChangeAspect="1"/>
          </p:cNvPicPr>
          <p:nvPr/>
        </p:nvPicPr>
        <p:blipFill>
          <a:blip r:embed="rId2" cstate="print">
            <a:extLst>
              <a:ext uri="{28A0092B-C50C-407E-A947-70E740481C1C}">
                <a14:useLocalDpi xmlns:a14="http://schemas.microsoft.com/office/drawing/2010/main" val="0"/>
              </a:ext>
            </a:extLst>
          </a:blip>
          <a:srcRect l="19062" r="27886" b="87"/>
          <a:stretch>
            <a:fillRect/>
          </a:stretch>
        </p:blipFill>
        <p:spPr>
          <a:xfrm flipH="1">
            <a:off x="-34685" y="0"/>
            <a:ext cx="5430520" cy="6858000"/>
          </a:xfrm>
          <a:custGeom>
            <a:avLst/>
            <a:gdLst>
              <a:gd name="connsiteX0" fmla="*/ 4072890 w 4072890"/>
              <a:gd name="connsiteY0" fmla="*/ 0 h 5139006"/>
              <a:gd name="connsiteX1" fmla="*/ 0 w 4072890"/>
              <a:gd name="connsiteY1" fmla="*/ 0 h 5139006"/>
              <a:gd name="connsiteX2" fmla="*/ 0 w 4072890"/>
              <a:gd name="connsiteY2" fmla="*/ 5139006 h 5139006"/>
              <a:gd name="connsiteX3" fmla="*/ 4072890 w 4072890"/>
              <a:gd name="connsiteY3" fmla="*/ 5139006 h 5139006"/>
            </a:gdLst>
            <a:ahLst/>
            <a:cxnLst>
              <a:cxn ang="0">
                <a:pos x="connsiteX0" y="connsiteY0"/>
              </a:cxn>
              <a:cxn ang="0">
                <a:pos x="connsiteX1" y="connsiteY1"/>
              </a:cxn>
              <a:cxn ang="0">
                <a:pos x="connsiteX2" y="connsiteY2"/>
              </a:cxn>
              <a:cxn ang="0">
                <a:pos x="connsiteX3" y="connsiteY3"/>
              </a:cxn>
            </a:cxnLst>
            <a:rect l="l" t="t" r="r" b="b"/>
            <a:pathLst>
              <a:path w="4072890" h="5139006">
                <a:moveTo>
                  <a:pt x="4072890" y="0"/>
                </a:moveTo>
                <a:lnTo>
                  <a:pt x="0" y="0"/>
                </a:lnTo>
                <a:lnTo>
                  <a:pt x="0" y="5139006"/>
                </a:lnTo>
                <a:lnTo>
                  <a:pt x="4072890" y="5139006"/>
                </a:lnTo>
                <a:close/>
              </a:path>
            </a:pathLst>
          </a:custGeom>
        </p:spPr>
      </p:pic>
      <p:sp>
        <p:nvSpPr>
          <p:cNvPr id="71" name="椭圆 70"/>
          <p:cNvSpPr/>
          <p:nvPr/>
        </p:nvSpPr>
        <p:spPr>
          <a:xfrm>
            <a:off x="3431179" y="4126771"/>
            <a:ext cx="525379" cy="525379"/>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72" name="椭圆 71"/>
          <p:cNvSpPr/>
          <p:nvPr/>
        </p:nvSpPr>
        <p:spPr>
          <a:xfrm>
            <a:off x="4457081" y="4141000"/>
            <a:ext cx="633067" cy="633067"/>
          </a:xfrm>
          <a:prstGeom prst="ellipse">
            <a:avLst/>
          </a:prstGeom>
          <a:gradFill flip="none" rotWithShape="1">
            <a:gsLst>
              <a:gs pos="0">
                <a:srgbClr val="5596A7"/>
              </a:gs>
              <a:gs pos="100000">
                <a:schemeClr val="tx2">
                  <a:lumMod val="75000"/>
                </a:schemeClr>
              </a:gs>
            </a:gsLst>
            <a:lin ang="18900000" scaled="1"/>
            <a:tileRect/>
          </a:gradFill>
          <a:ln w="12700">
            <a:gradFill flip="none" rotWithShape="1">
              <a:gsLst>
                <a:gs pos="0">
                  <a:schemeClr val="tx2">
                    <a:lumMod val="75000"/>
                  </a:schemeClr>
                </a:gs>
                <a:gs pos="100000">
                  <a:srgbClr val="5596A7"/>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73" name="椭圆 72"/>
          <p:cNvSpPr/>
          <p:nvPr/>
        </p:nvSpPr>
        <p:spPr>
          <a:xfrm>
            <a:off x="3718511" y="1763224"/>
            <a:ext cx="657523" cy="657523"/>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74" name="椭圆 73"/>
          <p:cNvSpPr/>
          <p:nvPr/>
        </p:nvSpPr>
        <p:spPr>
          <a:xfrm>
            <a:off x="2921898" y="2745601"/>
            <a:ext cx="509761" cy="509761"/>
          </a:xfrm>
          <a:prstGeom prst="ellipse">
            <a:avLst/>
          </a:prstGeom>
          <a:gradFill flip="none" rotWithShape="1">
            <a:gsLst>
              <a:gs pos="0">
                <a:srgbClr val="5596A7"/>
              </a:gs>
              <a:gs pos="100000">
                <a:schemeClr val="tx2">
                  <a:lumMod val="75000"/>
                </a:schemeClr>
              </a:gs>
            </a:gsLst>
            <a:lin ang="18900000" scaled="1"/>
            <a:tileRect/>
          </a:gradFill>
          <a:ln w="12700">
            <a:gradFill flip="none" rotWithShape="1">
              <a:gsLst>
                <a:gs pos="0">
                  <a:schemeClr val="tx2">
                    <a:lumMod val="75000"/>
                  </a:schemeClr>
                </a:gs>
                <a:gs pos="100000">
                  <a:srgbClr val="5596A7"/>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75" name="组合 74"/>
          <p:cNvGrpSpPr/>
          <p:nvPr/>
        </p:nvGrpSpPr>
        <p:grpSpPr>
          <a:xfrm>
            <a:off x="3331212" y="2114080"/>
            <a:ext cx="2343453" cy="2343453"/>
            <a:chOff x="2005304" y="1522675"/>
            <a:chExt cx="1757590" cy="1757590"/>
          </a:xfrm>
        </p:grpSpPr>
        <p:sp>
          <p:nvSpPr>
            <p:cNvPr id="76" name="椭圆 75"/>
            <p:cNvSpPr/>
            <p:nvPr/>
          </p:nvSpPr>
          <p:spPr>
            <a:xfrm>
              <a:off x="2005304" y="1522675"/>
              <a:ext cx="1757590" cy="1757590"/>
            </a:xfrm>
            <a:prstGeom prst="ellipse">
              <a:avLst/>
            </a:prstGeom>
            <a:gradFill flip="none" rotWithShape="1">
              <a:gsLst>
                <a:gs pos="0">
                  <a:schemeClr val="bg1"/>
                </a:gs>
                <a:gs pos="100000">
                  <a:schemeClr val="bg1">
                    <a:lumMod val="85000"/>
                  </a:schemeClr>
                </a:gs>
              </a:gsLst>
              <a:lin ang="18900000" scaled="1"/>
              <a:tileRect/>
            </a:gradFill>
            <a:ln w="28575">
              <a:gradFill>
                <a:gsLst>
                  <a:gs pos="0">
                    <a:schemeClr val="bg1"/>
                  </a:gs>
                  <a:gs pos="100000">
                    <a:schemeClr val="bg1">
                      <a:lumMod val="85000"/>
                    </a:schemeClr>
                  </a:gs>
                </a:gsLst>
                <a:lin ang="5400000" scaled="1"/>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77" name="文本框 76"/>
            <p:cNvSpPr txBox="1"/>
            <p:nvPr/>
          </p:nvSpPr>
          <p:spPr>
            <a:xfrm>
              <a:off x="2234780" y="2059659"/>
              <a:ext cx="1272540" cy="684755"/>
            </a:xfrm>
            <a:prstGeom prst="rect">
              <a:avLst/>
            </a:prstGeom>
            <a:noFill/>
          </p:spPr>
          <p:txBody>
            <a:bodyPr wrap="square" rtlCol="0">
              <a:spAutoFit/>
            </a:bodyPr>
            <a:lstStyle/>
            <a:p>
              <a:r>
                <a:rPr lang="zh-CN" altLang="en-US" sz="5335" b="1"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rPr>
                <a:t>目录</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barn(inHorizontal)">
                                      <p:cBhvr>
                                        <p:cTn id="7" dur="500"/>
                                        <p:tgtEl>
                                          <p:spTgt spid="6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5"/>
                                        </p:tgtEl>
                                        <p:attrNameLst>
                                          <p:attrName>style.visibility</p:attrName>
                                        </p:attrNameLst>
                                      </p:cBhvr>
                                      <p:to>
                                        <p:strVal val="visible"/>
                                      </p:to>
                                    </p:set>
                                    <p:anim calcmode="lin" valueType="num">
                                      <p:cBhvr>
                                        <p:cTn id="11" dur="500" fill="hold"/>
                                        <p:tgtEl>
                                          <p:spTgt spid="75"/>
                                        </p:tgtEl>
                                        <p:attrNameLst>
                                          <p:attrName>ppt_w</p:attrName>
                                        </p:attrNameLst>
                                      </p:cBhvr>
                                      <p:tavLst>
                                        <p:tav tm="0">
                                          <p:val>
                                            <p:fltVal val="0"/>
                                          </p:val>
                                        </p:tav>
                                        <p:tav tm="100000">
                                          <p:val>
                                            <p:strVal val="#ppt_w"/>
                                          </p:val>
                                        </p:tav>
                                      </p:tavLst>
                                    </p:anim>
                                    <p:anim calcmode="lin" valueType="num">
                                      <p:cBhvr>
                                        <p:cTn id="12" dur="500" fill="hold"/>
                                        <p:tgtEl>
                                          <p:spTgt spid="75"/>
                                        </p:tgtEl>
                                        <p:attrNameLst>
                                          <p:attrName>ppt_h</p:attrName>
                                        </p:attrNameLst>
                                      </p:cBhvr>
                                      <p:tavLst>
                                        <p:tav tm="0">
                                          <p:val>
                                            <p:fltVal val="0"/>
                                          </p:val>
                                        </p:tav>
                                        <p:tav tm="100000">
                                          <p:val>
                                            <p:strVal val="#ppt_h"/>
                                          </p:val>
                                        </p:tav>
                                      </p:tavLst>
                                    </p:anim>
                                    <p:animEffect transition="in" filter="fade">
                                      <p:cBhvr>
                                        <p:cTn id="13" dur="500"/>
                                        <p:tgtEl>
                                          <p:spTgt spid="75"/>
                                        </p:tgtEl>
                                      </p:cBhvr>
                                    </p:animEffect>
                                  </p:childTnLst>
                                </p:cTn>
                              </p:par>
                            </p:childTnLst>
                          </p:cTn>
                        </p:par>
                        <p:par>
                          <p:cTn id="14" fill="hold">
                            <p:stCondLst>
                              <p:cond delay="1000"/>
                            </p:stCondLst>
                            <p:childTnLst>
                              <p:par>
                                <p:cTn id="15" presetID="2" presetClass="entr" presetSubtype="9" fill="hold" grpId="0" nodeType="afterEffect">
                                  <p:stCondLst>
                                    <p:cond delay="0"/>
                                  </p:stCondLst>
                                  <p:childTnLst>
                                    <p:set>
                                      <p:cBhvr>
                                        <p:cTn id="16" dur="1" fill="hold">
                                          <p:stCondLst>
                                            <p:cond delay="0"/>
                                          </p:stCondLst>
                                        </p:cTn>
                                        <p:tgtEl>
                                          <p:spTgt spid="73"/>
                                        </p:tgtEl>
                                        <p:attrNameLst>
                                          <p:attrName>style.visibility</p:attrName>
                                        </p:attrNameLst>
                                      </p:cBhvr>
                                      <p:to>
                                        <p:strVal val="visible"/>
                                      </p:to>
                                    </p:set>
                                    <p:anim calcmode="lin" valueType="num">
                                      <p:cBhvr additive="base">
                                        <p:cTn id="17" dur="500" fill="hold"/>
                                        <p:tgtEl>
                                          <p:spTgt spid="73"/>
                                        </p:tgtEl>
                                        <p:attrNameLst>
                                          <p:attrName>ppt_x</p:attrName>
                                        </p:attrNameLst>
                                      </p:cBhvr>
                                      <p:tavLst>
                                        <p:tav tm="0">
                                          <p:val>
                                            <p:strVal val="0-#ppt_w/2"/>
                                          </p:val>
                                        </p:tav>
                                        <p:tav tm="100000">
                                          <p:val>
                                            <p:strVal val="#ppt_x"/>
                                          </p:val>
                                        </p:tav>
                                      </p:tavLst>
                                    </p:anim>
                                    <p:anim calcmode="lin" valueType="num">
                                      <p:cBhvr additive="base">
                                        <p:cTn id="18" dur="500" fill="hold"/>
                                        <p:tgtEl>
                                          <p:spTgt spid="73"/>
                                        </p:tgtEl>
                                        <p:attrNameLst>
                                          <p:attrName>ppt_y</p:attrName>
                                        </p:attrNameLst>
                                      </p:cBhvr>
                                      <p:tavLst>
                                        <p:tav tm="0">
                                          <p:val>
                                            <p:strVal val="0-#ppt_h/2"/>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74"/>
                                        </p:tgtEl>
                                        <p:attrNameLst>
                                          <p:attrName>style.visibility</p:attrName>
                                        </p:attrNameLst>
                                      </p:cBhvr>
                                      <p:to>
                                        <p:strVal val="visible"/>
                                      </p:to>
                                    </p:set>
                                    <p:anim calcmode="lin" valueType="num">
                                      <p:cBhvr additive="base">
                                        <p:cTn id="21" dur="500" fill="hold"/>
                                        <p:tgtEl>
                                          <p:spTgt spid="74"/>
                                        </p:tgtEl>
                                        <p:attrNameLst>
                                          <p:attrName>ppt_x</p:attrName>
                                        </p:attrNameLst>
                                      </p:cBhvr>
                                      <p:tavLst>
                                        <p:tav tm="0">
                                          <p:val>
                                            <p:strVal val="0-#ppt_w/2"/>
                                          </p:val>
                                        </p:tav>
                                        <p:tav tm="100000">
                                          <p:val>
                                            <p:strVal val="#ppt_x"/>
                                          </p:val>
                                        </p:tav>
                                      </p:tavLst>
                                    </p:anim>
                                    <p:anim calcmode="lin" valueType="num">
                                      <p:cBhvr additive="base">
                                        <p:cTn id="22" dur="500" fill="hold"/>
                                        <p:tgtEl>
                                          <p:spTgt spid="74"/>
                                        </p:tgtEl>
                                        <p:attrNameLst>
                                          <p:attrName>ppt_y</p:attrName>
                                        </p:attrNameLst>
                                      </p:cBhvr>
                                      <p:tavLst>
                                        <p:tav tm="0">
                                          <p:val>
                                            <p:strVal val="#ppt_y"/>
                                          </p:val>
                                        </p:tav>
                                        <p:tav tm="100000">
                                          <p:val>
                                            <p:strVal val="#ppt_y"/>
                                          </p:val>
                                        </p:tav>
                                      </p:tavLst>
                                    </p:anim>
                                  </p:childTnLst>
                                </p:cTn>
                              </p:par>
                              <p:par>
                                <p:cTn id="23" presetID="2" presetClass="entr" presetSubtype="12" fill="hold" grpId="0" nodeType="withEffect">
                                  <p:stCondLst>
                                    <p:cond delay="0"/>
                                  </p:stCondLst>
                                  <p:childTnLst>
                                    <p:set>
                                      <p:cBhvr>
                                        <p:cTn id="24" dur="1" fill="hold">
                                          <p:stCondLst>
                                            <p:cond delay="0"/>
                                          </p:stCondLst>
                                        </p:cTn>
                                        <p:tgtEl>
                                          <p:spTgt spid="71"/>
                                        </p:tgtEl>
                                        <p:attrNameLst>
                                          <p:attrName>style.visibility</p:attrName>
                                        </p:attrNameLst>
                                      </p:cBhvr>
                                      <p:to>
                                        <p:strVal val="visible"/>
                                      </p:to>
                                    </p:set>
                                    <p:anim calcmode="lin" valueType="num">
                                      <p:cBhvr additive="base">
                                        <p:cTn id="25" dur="500" fill="hold"/>
                                        <p:tgtEl>
                                          <p:spTgt spid="71"/>
                                        </p:tgtEl>
                                        <p:attrNameLst>
                                          <p:attrName>ppt_x</p:attrName>
                                        </p:attrNameLst>
                                      </p:cBhvr>
                                      <p:tavLst>
                                        <p:tav tm="0">
                                          <p:val>
                                            <p:strVal val="0-#ppt_w/2"/>
                                          </p:val>
                                        </p:tav>
                                        <p:tav tm="100000">
                                          <p:val>
                                            <p:strVal val="#ppt_x"/>
                                          </p:val>
                                        </p:tav>
                                      </p:tavLst>
                                    </p:anim>
                                    <p:anim calcmode="lin" valueType="num">
                                      <p:cBhvr additive="base">
                                        <p:cTn id="26" dur="500" fill="hold"/>
                                        <p:tgtEl>
                                          <p:spTgt spid="71"/>
                                        </p:tgtEl>
                                        <p:attrNameLst>
                                          <p:attrName>ppt_y</p:attrName>
                                        </p:attrNameLst>
                                      </p:cBhvr>
                                      <p:tavLst>
                                        <p:tav tm="0">
                                          <p:val>
                                            <p:strVal val="1+#ppt_h/2"/>
                                          </p:val>
                                        </p:tav>
                                        <p:tav tm="100000">
                                          <p:val>
                                            <p:strVal val="#ppt_y"/>
                                          </p:val>
                                        </p:tav>
                                      </p:tavLst>
                                    </p:anim>
                                  </p:childTnLst>
                                </p:cTn>
                              </p:par>
                              <p:par>
                                <p:cTn id="27" presetID="2" presetClass="entr" presetSubtype="6" fill="hold" grpId="0" nodeType="withEffect">
                                  <p:stCondLst>
                                    <p:cond delay="0"/>
                                  </p:stCondLst>
                                  <p:childTnLst>
                                    <p:set>
                                      <p:cBhvr>
                                        <p:cTn id="28" dur="1" fill="hold">
                                          <p:stCondLst>
                                            <p:cond delay="0"/>
                                          </p:stCondLst>
                                        </p:cTn>
                                        <p:tgtEl>
                                          <p:spTgt spid="72"/>
                                        </p:tgtEl>
                                        <p:attrNameLst>
                                          <p:attrName>style.visibility</p:attrName>
                                        </p:attrNameLst>
                                      </p:cBhvr>
                                      <p:to>
                                        <p:strVal val="visible"/>
                                      </p:to>
                                    </p:set>
                                    <p:anim calcmode="lin" valueType="num">
                                      <p:cBhvr additive="base">
                                        <p:cTn id="29" dur="500" fill="hold"/>
                                        <p:tgtEl>
                                          <p:spTgt spid="72"/>
                                        </p:tgtEl>
                                        <p:attrNameLst>
                                          <p:attrName>ppt_x</p:attrName>
                                        </p:attrNameLst>
                                      </p:cBhvr>
                                      <p:tavLst>
                                        <p:tav tm="0">
                                          <p:val>
                                            <p:strVal val="1+#ppt_w/2"/>
                                          </p:val>
                                        </p:tav>
                                        <p:tav tm="100000">
                                          <p:val>
                                            <p:strVal val="#ppt_x"/>
                                          </p:val>
                                        </p:tav>
                                      </p:tavLst>
                                    </p:anim>
                                    <p:anim calcmode="lin" valueType="num">
                                      <p:cBhvr additive="base">
                                        <p:cTn id="30" dur="500" fill="hold"/>
                                        <p:tgtEl>
                                          <p:spTgt spid="72"/>
                                        </p:tgtEl>
                                        <p:attrNameLst>
                                          <p:attrName>ppt_y</p:attrName>
                                        </p:attrNameLst>
                                      </p:cBhvr>
                                      <p:tavLst>
                                        <p:tav tm="0">
                                          <p:val>
                                            <p:strVal val="1+#ppt_h/2"/>
                                          </p:val>
                                        </p:tav>
                                        <p:tav tm="100000">
                                          <p:val>
                                            <p:strVal val="#ppt_y"/>
                                          </p:val>
                                        </p:tav>
                                      </p:tavLst>
                                    </p:anim>
                                  </p:childTnLst>
                                </p:cTn>
                              </p:par>
                            </p:childTnLst>
                          </p:cTn>
                        </p:par>
                        <p:par>
                          <p:cTn id="31" fill="hold">
                            <p:stCondLst>
                              <p:cond delay="1500"/>
                            </p:stCondLst>
                            <p:childTnLst>
                              <p:par>
                                <p:cTn id="32" presetID="2" presetClass="entr" presetSubtype="2" fill="hold" nodeType="afterEffect">
                                  <p:stCondLst>
                                    <p:cond delay="0"/>
                                  </p:stCondLst>
                                  <p:childTnLst>
                                    <p:set>
                                      <p:cBhvr>
                                        <p:cTn id="33" dur="1" fill="hold">
                                          <p:stCondLst>
                                            <p:cond delay="0"/>
                                          </p:stCondLst>
                                        </p:cTn>
                                        <p:tgtEl>
                                          <p:spTgt spid="48"/>
                                        </p:tgtEl>
                                        <p:attrNameLst>
                                          <p:attrName>style.visibility</p:attrName>
                                        </p:attrNameLst>
                                      </p:cBhvr>
                                      <p:to>
                                        <p:strVal val="visible"/>
                                      </p:to>
                                    </p:set>
                                    <p:anim calcmode="lin" valueType="num">
                                      <p:cBhvr additive="base">
                                        <p:cTn id="34" dur="500" fill="hold"/>
                                        <p:tgtEl>
                                          <p:spTgt spid="48"/>
                                        </p:tgtEl>
                                        <p:attrNameLst>
                                          <p:attrName>ppt_x</p:attrName>
                                        </p:attrNameLst>
                                      </p:cBhvr>
                                      <p:tavLst>
                                        <p:tav tm="0">
                                          <p:val>
                                            <p:strVal val="1+#ppt_w/2"/>
                                          </p:val>
                                        </p:tav>
                                        <p:tav tm="100000">
                                          <p:val>
                                            <p:strVal val="#ppt_x"/>
                                          </p:val>
                                        </p:tav>
                                      </p:tavLst>
                                    </p:anim>
                                    <p:anim calcmode="lin" valueType="num">
                                      <p:cBhvr additive="base">
                                        <p:cTn id="35" dur="500" fill="hold"/>
                                        <p:tgtEl>
                                          <p:spTgt spid="48"/>
                                        </p:tgtEl>
                                        <p:attrNameLst>
                                          <p:attrName>ppt_y</p:attrName>
                                        </p:attrNameLst>
                                      </p:cBhvr>
                                      <p:tavLst>
                                        <p:tav tm="0">
                                          <p:val>
                                            <p:strVal val="#ppt_y"/>
                                          </p:val>
                                        </p:tav>
                                        <p:tav tm="100000">
                                          <p:val>
                                            <p:strVal val="#ppt_y"/>
                                          </p:val>
                                        </p:tav>
                                      </p:tavLst>
                                    </p:anim>
                                  </p:childTnLst>
                                </p:cTn>
                              </p:par>
                            </p:childTnLst>
                          </p:cTn>
                        </p:par>
                        <p:par>
                          <p:cTn id="36" fill="hold">
                            <p:stCondLst>
                              <p:cond delay="2000"/>
                            </p:stCondLst>
                            <p:childTnLst>
                              <p:par>
                                <p:cTn id="37" presetID="12" presetClass="entr" presetSubtype="8" fill="hold" nodeType="afterEffect">
                                  <p:stCondLst>
                                    <p:cond delay="0"/>
                                  </p:stCondLst>
                                  <p:childTnLst>
                                    <p:set>
                                      <p:cBhvr>
                                        <p:cTn id="38" dur="1" fill="hold">
                                          <p:stCondLst>
                                            <p:cond delay="0"/>
                                          </p:stCondLst>
                                        </p:cTn>
                                        <p:tgtEl>
                                          <p:spTgt spid="33"/>
                                        </p:tgtEl>
                                        <p:attrNameLst>
                                          <p:attrName>style.visibility</p:attrName>
                                        </p:attrNameLst>
                                      </p:cBhvr>
                                      <p:to>
                                        <p:strVal val="visible"/>
                                      </p:to>
                                    </p:set>
                                    <p:anim calcmode="lin" valueType="num">
                                      <p:cBhvr additive="base">
                                        <p:cTn id="39" dur="500"/>
                                        <p:tgtEl>
                                          <p:spTgt spid="33"/>
                                        </p:tgtEl>
                                        <p:attrNameLst>
                                          <p:attrName>ppt_x</p:attrName>
                                        </p:attrNameLst>
                                      </p:cBhvr>
                                      <p:tavLst>
                                        <p:tav tm="0">
                                          <p:val>
                                            <p:strVal val="#ppt_x-#ppt_w*1.125000"/>
                                          </p:val>
                                        </p:tav>
                                        <p:tav tm="100000">
                                          <p:val>
                                            <p:strVal val="#ppt_x"/>
                                          </p:val>
                                        </p:tav>
                                      </p:tavLst>
                                    </p:anim>
                                    <p:animEffect transition="in" filter="wipe(right)">
                                      <p:cBhvr>
                                        <p:cTn id="40" dur="500"/>
                                        <p:tgtEl>
                                          <p:spTgt spid="33"/>
                                        </p:tgtEl>
                                      </p:cBhvr>
                                    </p:animEffect>
                                  </p:childTnLst>
                                </p:cTn>
                              </p:par>
                            </p:childTnLst>
                          </p:cTn>
                        </p:par>
                        <p:par>
                          <p:cTn id="41" fill="hold">
                            <p:stCondLst>
                              <p:cond delay="2500"/>
                            </p:stCondLst>
                            <p:childTnLst>
                              <p:par>
                                <p:cTn id="42" presetID="2" presetClass="entr" presetSubtype="2" fill="hold" nodeType="afterEffect">
                                  <p:stCondLst>
                                    <p:cond delay="0"/>
                                  </p:stCondLst>
                                  <p:childTnLst>
                                    <p:set>
                                      <p:cBhvr>
                                        <p:cTn id="43" dur="1" fill="hold">
                                          <p:stCondLst>
                                            <p:cond delay="0"/>
                                          </p:stCondLst>
                                        </p:cTn>
                                        <p:tgtEl>
                                          <p:spTgt spid="51"/>
                                        </p:tgtEl>
                                        <p:attrNameLst>
                                          <p:attrName>style.visibility</p:attrName>
                                        </p:attrNameLst>
                                      </p:cBhvr>
                                      <p:to>
                                        <p:strVal val="visible"/>
                                      </p:to>
                                    </p:set>
                                    <p:anim calcmode="lin" valueType="num">
                                      <p:cBhvr additive="base">
                                        <p:cTn id="44" dur="500" fill="hold"/>
                                        <p:tgtEl>
                                          <p:spTgt spid="51"/>
                                        </p:tgtEl>
                                        <p:attrNameLst>
                                          <p:attrName>ppt_x</p:attrName>
                                        </p:attrNameLst>
                                      </p:cBhvr>
                                      <p:tavLst>
                                        <p:tav tm="0">
                                          <p:val>
                                            <p:strVal val="1+#ppt_w/2"/>
                                          </p:val>
                                        </p:tav>
                                        <p:tav tm="100000">
                                          <p:val>
                                            <p:strVal val="#ppt_x"/>
                                          </p:val>
                                        </p:tav>
                                      </p:tavLst>
                                    </p:anim>
                                    <p:anim calcmode="lin" valueType="num">
                                      <p:cBhvr additive="base">
                                        <p:cTn id="45" dur="500" fill="hold"/>
                                        <p:tgtEl>
                                          <p:spTgt spid="51"/>
                                        </p:tgtEl>
                                        <p:attrNameLst>
                                          <p:attrName>ppt_y</p:attrName>
                                        </p:attrNameLst>
                                      </p:cBhvr>
                                      <p:tavLst>
                                        <p:tav tm="0">
                                          <p:val>
                                            <p:strVal val="#ppt_y"/>
                                          </p:val>
                                        </p:tav>
                                        <p:tav tm="100000">
                                          <p:val>
                                            <p:strVal val="#ppt_y"/>
                                          </p:val>
                                        </p:tav>
                                      </p:tavLst>
                                    </p:anim>
                                  </p:childTnLst>
                                </p:cTn>
                              </p:par>
                            </p:childTnLst>
                          </p:cTn>
                        </p:par>
                        <p:par>
                          <p:cTn id="46" fill="hold">
                            <p:stCondLst>
                              <p:cond delay="3000"/>
                            </p:stCondLst>
                            <p:childTnLst>
                              <p:par>
                                <p:cTn id="47" presetID="12" presetClass="entr" presetSubtype="8" fill="hold" nodeType="afterEffect">
                                  <p:stCondLst>
                                    <p:cond delay="0"/>
                                  </p:stCondLst>
                                  <p:childTnLst>
                                    <p:set>
                                      <p:cBhvr>
                                        <p:cTn id="48" dur="1" fill="hold">
                                          <p:stCondLst>
                                            <p:cond delay="0"/>
                                          </p:stCondLst>
                                        </p:cTn>
                                        <p:tgtEl>
                                          <p:spTgt spid="36"/>
                                        </p:tgtEl>
                                        <p:attrNameLst>
                                          <p:attrName>style.visibility</p:attrName>
                                        </p:attrNameLst>
                                      </p:cBhvr>
                                      <p:to>
                                        <p:strVal val="visible"/>
                                      </p:to>
                                    </p:set>
                                    <p:anim calcmode="lin" valueType="num">
                                      <p:cBhvr additive="base">
                                        <p:cTn id="49" dur="500"/>
                                        <p:tgtEl>
                                          <p:spTgt spid="36"/>
                                        </p:tgtEl>
                                        <p:attrNameLst>
                                          <p:attrName>ppt_x</p:attrName>
                                        </p:attrNameLst>
                                      </p:cBhvr>
                                      <p:tavLst>
                                        <p:tav tm="0">
                                          <p:val>
                                            <p:strVal val="#ppt_x-#ppt_w*1.125000"/>
                                          </p:val>
                                        </p:tav>
                                        <p:tav tm="100000">
                                          <p:val>
                                            <p:strVal val="#ppt_x"/>
                                          </p:val>
                                        </p:tav>
                                      </p:tavLst>
                                    </p:anim>
                                    <p:animEffect transition="in" filter="wipe(right)">
                                      <p:cBhvr>
                                        <p:cTn id="50" dur="500"/>
                                        <p:tgtEl>
                                          <p:spTgt spid="36"/>
                                        </p:tgtEl>
                                      </p:cBhvr>
                                    </p:animEffect>
                                  </p:childTnLst>
                                </p:cTn>
                              </p:par>
                            </p:childTnLst>
                          </p:cTn>
                        </p:par>
                        <p:par>
                          <p:cTn id="51" fill="hold">
                            <p:stCondLst>
                              <p:cond delay="3500"/>
                            </p:stCondLst>
                            <p:childTnLst>
                              <p:par>
                                <p:cTn id="52" presetID="2" presetClass="entr" presetSubtype="2" fill="hold" nodeType="afterEffect">
                                  <p:stCondLst>
                                    <p:cond delay="0"/>
                                  </p:stCondLst>
                                  <p:childTnLst>
                                    <p:set>
                                      <p:cBhvr>
                                        <p:cTn id="53" dur="1" fill="hold">
                                          <p:stCondLst>
                                            <p:cond delay="0"/>
                                          </p:stCondLst>
                                        </p:cTn>
                                        <p:tgtEl>
                                          <p:spTgt spid="54"/>
                                        </p:tgtEl>
                                        <p:attrNameLst>
                                          <p:attrName>style.visibility</p:attrName>
                                        </p:attrNameLst>
                                      </p:cBhvr>
                                      <p:to>
                                        <p:strVal val="visible"/>
                                      </p:to>
                                    </p:set>
                                    <p:anim calcmode="lin" valueType="num">
                                      <p:cBhvr additive="base">
                                        <p:cTn id="54" dur="500" fill="hold"/>
                                        <p:tgtEl>
                                          <p:spTgt spid="54"/>
                                        </p:tgtEl>
                                        <p:attrNameLst>
                                          <p:attrName>ppt_x</p:attrName>
                                        </p:attrNameLst>
                                      </p:cBhvr>
                                      <p:tavLst>
                                        <p:tav tm="0">
                                          <p:val>
                                            <p:strVal val="1+#ppt_w/2"/>
                                          </p:val>
                                        </p:tav>
                                        <p:tav tm="100000">
                                          <p:val>
                                            <p:strVal val="#ppt_x"/>
                                          </p:val>
                                        </p:tav>
                                      </p:tavLst>
                                    </p:anim>
                                    <p:anim calcmode="lin" valueType="num">
                                      <p:cBhvr additive="base">
                                        <p:cTn id="55" dur="500" fill="hold"/>
                                        <p:tgtEl>
                                          <p:spTgt spid="54"/>
                                        </p:tgtEl>
                                        <p:attrNameLst>
                                          <p:attrName>ppt_y</p:attrName>
                                        </p:attrNameLst>
                                      </p:cBhvr>
                                      <p:tavLst>
                                        <p:tav tm="0">
                                          <p:val>
                                            <p:strVal val="#ppt_y"/>
                                          </p:val>
                                        </p:tav>
                                        <p:tav tm="100000">
                                          <p:val>
                                            <p:strVal val="#ppt_y"/>
                                          </p:val>
                                        </p:tav>
                                      </p:tavLst>
                                    </p:anim>
                                  </p:childTnLst>
                                </p:cTn>
                              </p:par>
                            </p:childTnLst>
                          </p:cTn>
                        </p:par>
                        <p:par>
                          <p:cTn id="56" fill="hold">
                            <p:stCondLst>
                              <p:cond delay="4000"/>
                            </p:stCondLst>
                            <p:childTnLst>
                              <p:par>
                                <p:cTn id="57" presetID="12" presetClass="entr" presetSubtype="8" fill="hold" nodeType="afterEffect">
                                  <p:stCondLst>
                                    <p:cond delay="0"/>
                                  </p:stCondLst>
                                  <p:childTnLst>
                                    <p:set>
                                      <p:cBhvr>
                                        <p:cTn id="58" dur="1" fill="hold">
                                          <p:stCondLst>
                                            <p:cond delay="0"/>
                                          </p:stCondLst>
                                        </p:cTn>
                                        <p:tgtEl>
                                          <p:spTgt spid="39"/>
                                        </p:tgtEl>
                                        <p:attrNameLst>
                                          <p:attrName>style.visibility</p:attrName>
                                        </p:attrNameLst>
                                      </p:cBhvr>
                                      <p:to>
                                        <p:strVal val="visible"/>
                                      </p:to>
                                    </p:set>
                                    <p:anim calcmode="lin" valueType="num">
                                      <p:cBhvr additive="base">
                                        <p:cTn id="59" dur="500"/>
                                        <p:tgtEl>
                                          <p:spTgt spid="39"/>
                                        </p:tgtEl>
                                        <p:attrNameLst>
                                          <p:attrName>ppt_x</p:attrName>
                                        </p:attrNameLst>
                                      </p:cBhvr>
                                      <p:tavLst>
                                        <p:tav tm="0">
                                          <p:val>
                                            <p:strVal val="#ppt_x-#ppt_w*1.125000"/>
                                          </p:val>
                                        </p:tav>
                                        <p:tav tm="100000">
                                          <p:val>
                                            <p:strVal val="#ppt_x"/>
                                          </p:val>
                                        </p:tav>
                                      </p:tavLst>
                                    </p:anim>
                                    <p:animEffect transition="in" filter="wipe(right)">
                                      <p:cBhvr>
                                        <p:cTn id="60" dur="500"/>
                                        <p:tgtEl>
                                          <p:spTgt spid="39"/>
                                        </p:tgtEl>
                                      </p:cBhvr>
                                    </p:animEffect>
                                  </p:childTnLst>
                                </p:cTn>
                              </p:par>
                            </p:childTnLst>
                          </p:cTn>
                        </p:par>
                        <p:par>
                          <p:cTn id="61" fill="hold">
                            <p:stCondLst>
                              <p:cond delay="4500"/>
                            </p:stCondLst>
                            <p:childTnLst>
                              <p:par>
                                <p:cTn id="62" presetID="2" presetClass="entr" presetSubtype="2" fill="hold" nodeType="afterEffect">
                                  <p:stCondLst>
                                    <p:cond delay="0"/>
                                  </p:stCondLst>
                                  <p:childTnLst>
                                    <p:set>
                                      <p:cBhvr>
                                        <p:cTn id="63" dur="1" fill="hold">
                                          <p:stCondLst>
                                            <p:cond delay="0"/>
                                          </p:stCondLst>
                                        </p:cTn>
                                        <p:tgtEl>
                                          <p:spTgt spid="60"/>
                                        </p:tgtEl>
                                        <p:attrNameLst>
                                          <p:attrName>style.visibility</p:attrName>
                                        </p:attrNameLst>
                                      </p:cBhvr>
                                      <p:to>
                                        <p:strVal val="visible"/>
                                      </p:to>
                                    </p:set>
                                    <p:anim calcmode="lin" valueType="num">
                                      <p:cBhvr additive="base">
                                        <p:cTn id="64" dur="500" fill="hold"/>
                                        <p:tgtEl>
                                          <p:spTgt spid="60"/>
                                        </p:tgtEl>
                                        <p:attrNameLst>
                                          <p:attrName>ppt_x</p:attrName>
                                        </p:attrNameLst>
                                      </p:cBhvr>
                                      <p:tavLst>
                                        <p:tav tm="0">
                                          <p:val>
                                            <p:strVal val="1+#ppt_w/2"/>
                                          </p:val>
                                        </p:tav>
                                        <p:tav tm="100000">
                                          <p:val>
                                            <p:strVal val="#ppt_x"/>
                                          </p:val>
                                        </p:tav>
                                      </p:tavLst>
                                    </p:anim>
                                    <p:anim calcmode="lin" valueType="num">
                                      <p:cBhvr additive="base">
                                        <p:cTn id="65" dur="500" fill="hold"/>
                                        <p:tgtEl>
                                          <p:spTgt spid="60"/>
                                        </p:tgtEl>
                                        <p:attrNameLst>
                                          <p:attrName>ppt_y</p:attrName>
                                        </p:attrNameLst>
                                      </p:cBhvr>
                                      <p:tavLst>
                                        <p:tav tm="0">
                                          <p:val>
                                            <p:strVal val="#ppt_y"/>
                                          </p:val>
                                        </p:tav>
                                        <p:tav tm="100000">
                                          <p:val>
                                            <p:strVal val="#ppt_y"/>
                                          </p:val>
                                        </p:tav>
                                      </p:tavLst>
                                    </p:anim>
                                  </p:childTnLst>
                                </p:cTn>
                              </p:par>
                            </p:childTnLst>
                          </p:cTn>
                        </p:par>
                        <p:par>
                          <p:cTn id="66" fill="hold">
                            <p:stCondLst>
                              <p:cond delay="5000"/>
                            </p:stCondLst>
                            <p:childTnLst>
                              <p:par>
                                <p:cTn id="67" presetID="12" presetClass="entr" presetSubtype="8" fill="hold" nodeType="afterEffect">
                                  <p:stCondLst>
                                    <p:cond delay="0"/>
                                  </p:stCondLst>
                                  <p:childTnLst>
                                    <p:set>
                                      <p:cBhvr>
                                        <p:cTn id="68" dur="1" fill="hold">
                                          <p:stCondLst>
                                            <p:cond delay="0"/>
                                          </p:stCondLst>
                                        </p:cTn>
                                        <p:tgtEl>
                                          <p:spTgt spid="45"/>
                                        </p:tgtEl>
                                        <p:attrNameLst>
                                          <p:attrName>style.visibility</p:attrName>
                                        </p:attrNameLst>
                                      </p:cBhvr>
                                      <p:to>
                                        <p:strVal val="visible"/>
                                      </p:to>
                                    </p:set>
                                    <p:anim calcmode="lin" valueType="num">
                                      <p:cBhvr additive="base">
                                        <p:cTn id="69" dur="500"/>
                                        <p:tgtEl>
                                          <p:spTgt spid="45"/>
                                        </p:tgtEl>
                                        <p:attrNameLst>
                                          <p:attrName>ppt_x</p:attrName>
                                        </p:attrNameLst>
                                      </p:cBhvr>
                                      <p:tavLst>
                                        <p:tav tm="0">
                                          <p:val>
                                            <p:strVal val="#ppt_x-#ppt_w*1.125000"/>
                                          </p:val>
                                        </p:tav>
                                        <p:tav tm="100000">
                                          <p:val>
                                            <p:strVal val="#ppt_x"/>
                                          </p:val>
                                        </p:tav>
                                      </p:tavLst>
                                    </p:anim>
                                    <p:animEffect transition="in" filter="wipe(right)">
                                      <p:cBhvr>
                                        <p:cTn id="70"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animBg="1"/>
      <p:bldP spid="72" grpId="0" animBg="1"/>
      <p:bldP spid="73" grpId="0" animBg="1"/>
      <p:bldP spid="7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grpSp>
        <p:nvGrpSpPr>
          <p:cNvPr id="15" name="组合 14"/>
          <p:cNvGrpSpPr/>
          <p:nvPr/>
        </p:nvGrpSpPr>
        <p:grpSpPr>
          <a:xfrm>
            <a:off x="4715265" y="128890"/>
            <a:ext cx="2791940" cy="604815"/>
            <a:chOff x="3452191" y="255884"/>
            <a:chExt cx="2093955"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
          <p:nvSpPr>
            <p:cNvPr id="17" name="文本框 16"/>
            <p:cNvSpPr txBox="1"/>
            <p:nvPr/>
          </p:nvSpPr>
          <p:spPr>
            <a:xfrm>
              <a:off x="3654525" y="307370"/>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部分成果图展示</a:t>
              </a:r>
            </a:p>
          </p:txBody>
        </p:sp>
      </p:grpSp>
      <p:grpSp>
        <p:nvGrpSpPr>
          <p:cNvPr id="53" name="组合 52"/>
          <p:cNvGrpSpPr/>
          <p:nvPr/>
        </p:nvGrpSpPr>
        <p:grpSpPr>
          <a:xfrm>
            <a:off x="9377510" y="2333394"/>
            <a:ext cx="2130563" cy="462017"/>
            <a:chOff x="3359523" y="1598116"/>
            <a:chExt cx="1597922" cy="346513"/>
          </a:xfrm>
        </p:grpSpPr>
        <p:sp>
          <p:nvSpPr>
            <p:cNvPr id="54" name="圆角矩形 53"/>
            <p:cNvSpPr/>
            <p:nvPr/>
          </p:nvSpPr>
          <p:spPr>
            <a:xfrm>
              <a:off x="3359523" y="1598116"/>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rgbClr val="5596A7"/>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3359523" y="1644414"/>
              <a:ext cx="1597922"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数据库表可视化界面</a:t>
              </a:r>
            </a:p>
          </p:txBody>
        </p:sp>
      </p:grpSp>
      <p:sp>
        <p:nvSpPr>
          <p:cNvPr id="66" name="TextBox 14"/>
          <p:cNvSpPr txBox="1"/>
          <p:nvPr/>
        </p:nvSpPr>
        <p:spPr>
          <a:xfrm>
            <a:off x="3580147" y="5477974"/>
            <a:ext cx="2270235" cy="356893"/>
          </a:xfrm>
          <a:prstGeom prst="rect">
            <a:avLst/>
          </a:prstGeom>
          <a:noFill/>
        </p:spPr>
        <p:txBody>
          <a:bodyPr wrap="square" rtlCol="0">
            <a:spAutoFit/>
          </a:bodyPr>
          <a:lstStyle/>
          <a:p>
            <a:pPr>
              <a:lnSpc>
                <a:spcPct val="130000"/>
              </a:lnSpc>
            </a:pPr>
            <a:endParaRPr lang="en-US" altLang="zh-CN" sz="1465"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76" name="TextBox 14"/>
          <p:cNvSpPr txBox="1"/>
          <p:nvPr/>
        </p:nvSpPr>
        <p:spPr>
          <a:xfrm>
            <a:off x="6203204" y="5122232"/>
            <a:ext cx="2270235" cy="356893"/>
          </a:xfrm>
          <a:prstGeom prst="rect">
            <a:avLst/>
          </a:prstGeom>
          <a:noFill/>
        </p:spPr>
        <p:txBody>
          <a:bodyPr wrap="square" rtlCol="0">
            <a:spAutoFit/>
          </a:bodyPr>
          <a:lstStyle/>
          <a:p>
            <a:pPr>
              <a:lnSpc>
                <a:spcPct val="130000"/>
              </a:lnSpc>
            </a:pPr>
            <a:endParaRPr lang="en-US" altLang="zh-CN" sz="1465"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83" name="组合 82"/>
          <p:cNvGrpSpPr/>
          <p:nvPr/>
        </p:nvGrpSpPr>
        <p:grpSpPr>
          <a:xfrm>
            <a:off x="1750525" y="5890702"/>
            <a:ext cx="1990919" cy="462016"/>
            <a:chOff x="2687176" y="1089930"/>
            <a:chExt cx="1493189" cy="346513"/>
          </a:xfrm>
        </p:grpSpPr>
        <p:sp>
          <p:nvSpPr>
            <p:cNvPr id="84" name="圆角矩形 83"/>
            <p:cNvSpPr/>
            <p:nvPr/>
          </p:nvSpPr>
          <p:spPr>
            <a:xfrm>
              <a:off x="2687176" y="1089930"/>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solidFill>
                  <a:srgbClr val="5596A7"/>
                </a:solidFill>
                <a:latin typeface="微软雅黑" panose="020B0503020204020204" pitchFamily="34" charset="-122"/>
                <a:ea typeface="微软雅黑" panose="020B0503020204020204" pitchFamily="34" charset="-122"/>
              </a:endParaRPr>
            </a:p>
          </p:txBody>
        </p:sp>
        <p:sp>
          <p:nvSpPr>
            <p:cNvPr id="85" name="文本框 84"/>
            <p:cNvSpPr txBox="1"/>
            <p:nvPr/>
          </p:nvSpPr>
          <p:spPr>
            <a:xfrm>
              <a:off x="2687176" y="1136228"/>
              <a:ext cx="1389557" cy="253916"/>
            </a:xfrm>
            <a:prstGeom prst="rect">
              <a:avLst/>
            </a:prstGeom>
            <a:noFill/>
          </p:spPr>
          <p:txBody>
            <a:bodyPr wrap="square" rtlCol="0">
              <a:spAutoFit/>
            </a:bodyPr>
            <a:lstStyle/>
            <a:p>
              <a:r>
                <a:rPr lang="zh-CN" altLang="en-US" sz="1600" dirty="0">
                  <a:solidFill>
                    <a:srgbClr val="5596A7"/>
                  </a:solidFill>
                  <a:latin typeface="微软雅黑" panose="020B0503020204020204" pitchFamily="34" charset="-122"/>
                  <a:ea typeface="微软雅黑" panose="020B0503020204020204" pitchFamily="34" charset="-122"/>
                </a:rPr>
                <a:t>后端添加商品功能</a:t>
              </a:r>
            </a:p>
          </p:txBody>
        </p:sp>
      </p:grpSp>
      <p:pic>
        <p:nvPicPr>
          <p:cNvPr id="9" name="图片 8">
            <a:extLst>
              <a:ext uri="{FF2B5EF4-FFF2-40B4-BE49-F238E27FC236}">
                <a16:creationId xmlns:a16="http://schemas.microsoft.com/office/drawing/2014/main" id="{4D5E8C80-5A47-454B-A7E3-FE9577C36E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27" y="1114617"/>
            <a:ext cx="8366760" cy="4386800"/>
          </a:xfrm>
          <a:prstGeom prst="rect">
            <a:avLst/>
          </a:prstGeom>
        </p:spPr>
      </p:pic>
      <p:pic>
        <p:nvPicPr>
          <p:cNvPr id="11" name="图片 10">
            <a:extLst>
              <a:ext uri="{FF2B5EF4-FFF2-40B4-BE49-F238E27FC236}">
                <a16:creationId xmlns:a16="http://schemas.microsoft.com/office/drawing/2014/main" id="{7CAF0D95-315D-4F63-97AA-9E22A8665B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1494" y="3079351"/>
            <a:ext cx="6526324" cy="3581111"/>
          </a:xfrm>
          <a:prstGeom prst="rect">
            <a:avLst/>
          </a:prstGeom>
        </p:spPr>
      </p:pic>
    </p:spTree>
    <p:extLst>
      <p:ext uri="{BB962C8B-B14F-4D97-AF65-F5344CB8AC3E}">
        <p14:creationId xmlns:p14="http://schemas.microsoft.com/office/powerpoint/2010/main" val="4000470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 calcmode="lin" valueType="num">
                                      <p:cBhvr additive="base">
                                        <p:cTn id="13" dur="500" fill="hold"/>
                                        <p:tgtEl>
                                          <p:spTgt spid="53"/>
                                        </p:tgtEl>
                                        <p:attrNameLst>
                                          <p:attrName>ppt_x</p:attrName>
                                        </p:attrNameLst>
                                      </p:cBhvr>
                                      <p:tavLst>
                                        <p:tav tm="0">
                                          <p:val>
                                            <p:strVal val="#ppt_x"/>
                                          </p:val>
                                        </p:tav>
                                        <p:tav tm="100000">
                                          <p:val>
                                            <p:strVal val="#ppt_x"/>
                                          </p:val>
                                        </p:tav>
                                      </p:tavLst>
                                    </p:anim>
                                    <p:anim calcmode="lin" valueType="num">
                                      <p:cBhvr additive="base">
                                        <p:cTn id="14" dur="500" fill="hold"/>
                                        <p:tgtEl>
                                          <p:spTgt spid="53"/>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nodePh="1">
                                  <p:stCondLst>
                                    <p:cond delay="0"/>
                                  </p:stCondLst>
                                  <p:endCondLst>
                                    <p:cond evt="begin" delay="0">
                                      <p:tn val="16"/>
                                    </p:cond>
                                  </p:endCondLst>
                                  <p:childTnLst>
                                    <p:set>
                                      <p:cBhvr>
                                        <p:cTn id="17" dur="1" fill="hold">
                                          <p:stCondLst>
                                            <p:cond delay="0"/>
                                          </p:stCondLst>
                                        </p:cTn>
                                        <p:tgtEl>
                                          <p:spTgt spid="66"/>
                                        </p:tgtEl>
                                        <p:attrNameLst>
                                          <p:attrName>style.visibility</p:attrName>
                                        </p:attrNameLst>
                                      </p:cBhvr>
                                      <p:to>
                                        <p:strVal val="visible"/>
                                      </p:to>
                                    </p:set>
                                    <p:animEffect transition="in" filter="fade">
                                      <p:cBhvr>
                                        <p:cTn id="18" dur="500"/>
                                        <p:tgtEl>
                                          <p:spTgt spid="66"/>
                                        </p:tgtEl>
                                      </p:cBhvr>
                                    </p:animEffect>
                                  </p:childTnLst>
                                </p:cTn>
                              </p:par>
                            </p:childTnLst>
                          </p:cTn>
                        </p:par>
                        <p:par>
                          <p:cTn id="19" fill="hold">
                            <p:stCondLst>
                              <p:cond delay="1500"/>
                            </p:stCondLst>
                            <p:childTnLst>
                              <p:par>
                                <p:cTn id="20" presetID="10" presetClass="entr" presetSubtype="0" fill="hold" grpId="0" nodeType="afterEffect" nodePh="1">
                                  <p:stCondLst>
                                    <p:cond delay="0"/>
                                  </p:stCondLst>
                                  <p:endCondLst>
                                    <p:cond evt="begin" delay="0">
                                      <p:tn val="20"/>
                                    </p:cond>
                                  </p:endCondLst>
                                  <p:childTnLst>
                                    <p:set>
                                      <p:cBhvr>
                                        <p:cTn id="21" dur="1" fill="hold">
                                          <p:stCondLst>
                                            <p:cond delay="0"/>
                                          </p:stCondLst>
                                        </p:cTn>
                                        <p:tgtEl>
                                          <p:spTgt spid="76"/>
                                        </p:tgtEl>
                                        <p:attrNameLst>
                                          <p:attrName>style.visibility</p:attrName>
                                        </p:attrNameLst>
                                      </p:cBhvr>
                                      <p:to>
                                        <p:strVal val="visible"/>
                                      </p:to>
                                    </p:set>
                                    <p:animEffect transition="in" filter="fade">
                                      <p:cBhvr>
                                        <p:cTn id="22" dur="500"/>
                                        <p:tgtEl>
                                          <p:spTgt spid="76"/>
                                        </p:tgtEl>
                                      </p:cBhvr>
                                    </p:animEffect>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3"/>
                                        </p:tgtEl>
                                        <p:attrNameLst>
                                          <p:attrName>style.visibility</p:attrName>
                                        </p:attrNameLst>
                                      </p:cBhvr>
                                      <p:to>
                                        <p:strVal val="visible"/>
                                      </p:to>
                                    </p:set>
                                    <p:anim calcmode="lin" valueType="num">
                                      <p:cBhvr additive="base">
                                        <p:cTn id="26" dur="500" fill="hold"/>
                                        <p:tgtEl>
                                          <p:spTgt spid="83"/>
                                        </p:tgtEl>
                                        <p:attrNameLst>
                                          <p:attrName>ppt_x</p:attrName>
                                        </p:attrNameLst>
                                      </p:cBhvr>
                                      <p:tavLst>
                                        <p:tav tm="0">
                                          <p:val>
                                            <p:strVal val="#ppt_x"/>
                                          </p:val>
                                        </p:tav>
                                        <p:tav tm="100000">
                                          <p:val>
                                            <p:strVal val="#ppt_x"/>
                                          </p:val>
                                        </p:tav>
                                      </p:tavLst>
                                    </p:anim>
                                    <p:anim calcmode="lin" valueType="num">
                                      <p:cBhvr additive="base">
                                        <p:cTn id="27"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7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任意多边形 13"/>
          <p:cNvSpPr/>
          <p:nvPr/>
        </p:nvSpPr>
        <p:spPr>
          <a:xfrm>
            <a:off x="2" y="2087706"/>
            <a:ext cx="1012964" cy="2072735"/>
          </a:xfrm>
          <a:custGeom>
            <a:avLst/>
            <a:gdLst>
              <a:gd name="connsiteX0" fmla="*/ 0 w 759723"/>
              <a:gd name="connsiteY0" fmla="*/ 0 h 1554551"/>
              <a:gd name="connsiteX1" fmla="*/ 759723 w 759723"/>
              <a:gd name="connsiteY1" fmla="*/ 0 h 1554551"/>
              <a:gd name="connsiteX2" fmla="*/ 759723 w 759723"/>
              <a:gd name="connsiteY2" fmla="*/ 1554551 h 1554551"/>
              <a:gd name="connsiteX3" fmla="*/ 0 w 759723"/>
              <a:gd name="connsiteY3" fmla="*/ 1554551 h 1554551"/>
              <a:gd name="connsiteX4" fmla="*/ 0 w 759723"/>
              <a:gd name="connsiteY4" fmla="*/ 0 h 155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723" h="1554551">
                <a:moveTo>
                  <a:pt x="0" y="0"/>
                </a:moveTo>
                <a:lnTo>
                  <a:pt x="759723" y="0"/>
                </a:lnTo>
                <a:lnTo>
                  <a:pt x="759723" y="1554551"/>
                </a:lnTo>
                <a:lnTo>
                  <a:pt x="0" y="1554551"/>
                </a:lnTo>
                <a:lnTo>
                  <a:pt x="0" y="0"/>
                </a:lnTo>
                <a:close/>
              </a:path>
            </a:pathLst>
          </a:cu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任意多边形 12"/>
          <p:cNvSpPr/>
          <p:nvPr/>
        </p:nvSpPr>
        <p:spPr>
          <a:xfrm>
            <a:off x="1481208" y="2087706"/>
            <a:ext cx="10710792" cy="2072735"/>
          </a:xfrm>
          <a:custGeom>
            <a:avLst/>
            <a:gdLst>
              <a:gd name="connsiteX0" fmla="*/ 0 w 8033094"/>
              <a:gd name="connsiteY0" fmla="*/ 0 h 1554551"/>
              <a:gd name="connsiteX1" fmla="*/ 8033094 w 8033094"/>
              <a:gd name="connsiteY1" fmla="*/ 0 h 1554551"/>
              <a:gd name="connsiteX2" fmla="*/ 8033094 w 8033094"/>
              <a:gd name="connsiteY2" fmla="*/ 1554551 h 1554551"/>
              <a:gd name="connsiteX3" fmla="*/ 0 w 8033094"/>
              <a:gd name="connsiteY3" fmla="*/ 1554551 h 1554551"/>
              <a:gd name="connsiteX4" fmla="*/ 0 w 8033094"/>
              <a:gd name="connsiteY4" fmla="*/ 0 h 155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3094" h="1554551">
                <a:moveTo>
                  <a:pt x="0" y="0"/>
                </a:moveTo>
                <a:lnTo>
                  <a:pt x="8033094" y="0"/>
                </a:lnTo>
                <a:lnTo>
                  <a:pt x="8033094" y="1554551"/>
                </a:lnTo>
                <a:lnTo>
                  <a:pt x="0" y="1554551"/>
                </a:lnTo>
                <a:lnTo>
                  <a:pt x="0" y="0"/>
                </a:lnTo>
                <a:close/>
              </a:path>
            </a:pathLst>
          </a:cu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椭圆 2"/>
          <p:cNvSpPr/>
          <p:nvPr/>
        </p:nvSpPr>
        <p:spPr>
          <a:xfrm>
            <a:off x="2599077" y="1560127"/>
            <a:ext cx="3040887" cy="3040887"/>
          </a:xfrm>
          <a:prstGeom prst="ellipse">
            <a:avLst/>
          </a:prstGeom>
          <a:gradFill flip="none" rotWithShape="1">
            <a:gsLst>
              <a:gs pos="0">
                <a:schemeClr val="bg1"/>
              </a:gs>
              <a:gs pos="100000">
                <a:schemeClr val="bg1">
                  <a:lumMod val="85000"/>
                </a:schemeClr>
              </a:gs>
            </a:gsLst>
            <a:lin ang="18900000" scaled="1"/>
            <a:tileRect/>
          </a:gradFill>
          <a:ln w="38100">
            <a:gradFill>
              <a:gsLst>
                <a:gs pos="0">
                  <a:schemeClr val="bg1"/>
                </a:gs>
                <a:gs pos="100000">
                  <a:schemeClr val="bg1">
                    <a:lumMod val="85000"/>
                  </a:schemeClr>
                </a:gs>
              </a:gsLst>
              <a:lin ang="5400000" scaled="1"/>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 name="文本框 3"/>
          <p:cNvSpPr txBox="1"/>
          <p:nvPr/>
        </p:nvSpPr>
        <p:spPr>
          <a:xfrm>
            <a:off x="3542667" y="1747286"/>
            <a:ext cx="1213144" cy="913007"/>
          </a:xfrm>
          <a:prstGeom prst="rect">
            <a:avLst/>
          </a:prstGeom>
          <a:noFill/>
        </p:spPr>
        <p:txBody>
          <a:bodyPr wrap="square" rtlCol="0">
            <a:spAutoFit/>
          </a:bodyPr>
          <a:lstStyle/>
          <a:p>
            <a:r>
              <a:rPr lang="en-US" altLang="zh-CN" sz="5335" dirty="0">
                <a:solidFill>
                  <a:srgbClr val="5596A7"/>
                </a:solidFill>
                <a:latin typeface="微软雅黑" panose="020B0503020204020204" pitchFamily="34" charset="-122"/>
                <a:ea typeface="微软雅黑" panose="020B0503020204020204" pitchFamily="34" charset="-122"/>
              </a:rPr>
              <a:t>04</a:t>
            </a:r>
            <a:endParaRPr lang="zh-CN" altLang="en-US" sz="5335" dirty="0">
              <a:solidFill>
                <a:srgbClr val="5596A7"/>
              </a:solidFill>
              <a:latin typeface="微软雅黑" panose="020B0503020204020204" pitchFamily="34" charset="-122"/>
              <a:ea typeface="微软雅黑" panose="020B0503020204020204" pitchFamily="34" charset="-122"/>
            </a:endParaRPr>
          </a:p>
        </p:txBody>
      </p:sp>
      <p:sp>
        <p:nvSpPr>
          <p:cNvPr id="6" name="矩形 5"/>
          <p:cNvSpPr/>
          <p:nvPr/>
        </p:nvSpPr>
        <p:spPr>
          <a:xfrm>
            <a:off x="2799499" y="2878292"/>
            <a:ext cx="2574744" cy="502766"/>
          </a:xfrm>
          <a:prstGeom prst="rect">
            <a:avLst/>
          </a:prstGeom>
        </p:spPr>
        <p:txBody>
          <a:bodyPr wrap="none">
            <a:spAutoFit/>
          </a:bodyPr>
          <a:lstStyle/>
          <a:p>
            <a:r>
              <a:rPr lang="zh-CN" altLang="en-US" sz="2665" b="1" dirty="0">
                <a:solidFill>
                  <a:srgbClr val="5596A7"/>
                </a:solidFill>
                <a:latin typeface="微软雅黑" panose="020B0503020204020204" pitchFamily="34" charset="-122"/>
                <a:ea typeface="微软雅黑" panose="020B0503020204020204" pitchFamily="34" charset="-122"/>
              </a:rPr>
              <a:t>解决方案及总结</a:t>
            </a:r>
          </a:p>
        </p:txBody>
      </p:sp>
      <p:sp>
        <p:nvSpPr>
          <p:cNvPr id="7" name="矩形 6"/>
          <p:cNvSpPr/>
          <p:nvPr/>
        </p:nvSpPr>
        <p:spPr>
          <a:xfrm>
            <a:off x="5814797" y="2765890"/>
            <a:ext cx="1667444" cy="379335"/>
          </a:xfrm>
          <a:prstGeom prst="rect">
            <a:avLst/>
          </a:prstGeom>
        </p:spPr>
        <p:txBody>
          <a:bodyPr wrap="none" lIns="91440" tIns="45720" rIns="91440" bIns="45720">
            <a:spAutoFit/>
          </a:bodyPr>
          <a:lstStyle/>
          <a:p>
            <a:pPr marL="285750" indent="-285750">
              <a:buFont typeface="Wingdings" panose="05000000000000000000" pitchFamily="2" charset="2"/>
              <a:buChar char="l"/>
            </a:pPr>
            <a:r>
              <a:rPr lang="zh-CN" altLang="en-US" sz="1865" dirty="0">
                <a:solidFill>
                  <a:schemeClr val="bg1"/>
                </a:solidFill>
                <a:latin typeface="微软雅黑" panose="020B0503020204020204" pitchFamily="34" charset="-122"/>
                <a:ea typeface="微软雅黑" panose="020B0503020204020204" pitchFamily="34" charset="-122"/>
              </a:rPr>
              <a:t>遇到的问题</a:t>
            </a:r>
          </a:p>
        </p:txBody>
      </p:sp>
      <p:sp>
        <p:nvSpPr>
          <p:cNvPr id="9" name="矩形 8"/>
          <p:cNvSpPr/>
          <p:nvPr/>
        </p:nvSpPr>
        <p:spPr>
          <a:xfrm>
            <a:off x="5814797" y="3183991"/>
            <a:ext cx="1428596" cy="379335"/>
          </a:xfrm>
          <a:prstGeom prst="rect">
            <a:avLst/>
          </a:prstGeom>
        </p:spPr>
        <p:txBody>
          <a:bodyPr wrap="none" lIns="91440" tIns="45720" rIns="91440" bIns="45720">
            <a:spAutoFit/>
          </a:bodyPr>
          <a:lstStyle/>
          <a:p>
            <a:pPr marL="285750" indent="-285750">
              <a:buFont typeface="Wingdings" panose="05000000000000000000" pitchFamily="2" charset="2"/>
              <a:buChar char="l"/>
            </a:pPr>
            <a:r>
              <a:rPr lang="zh-CN" altLang="en-US" sz="1865" dirty="0">
                <a:solidFill>
                  <a:schemeClr val="bg1"/>
                </a:solidFill>
                <a:latin typeface="微软雅黑" panose="020B0503020204020204" pitchFamily="34" charset="-122"/>
                <a:ea typeface="微软雅黑" panose="020B0503020204020204" pitchFamily="34" charset="-122"/>
              </a:rPr>
              <a:t>后期规划</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1+#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Effect transition="in" filter="fade">
                                      <p:cBhvr>
                                        <p:cTn id="18" dur="500"/>
                                        <p:tgtEl>
                                          <p:spTgt spid="3"/>
                                        </p:tgtEl>
                                      </p:cBhvr>
                                    </p:animEffect>
                                  </p:childTnLst>
                                </p:cTn>
                              </p:par>
                            </p:childTnLst>
                          </p:cTn>
                        </p:par>
                        <p:par>
                          <p:cTn id="19" fill="hold">
                            <p:stCondLst>
                              <p:cond delay="1000"/>
                            </p:stCondLst>
                            <p:childTnLst>
                              <p:par>
                                <p:cTn id="20" presetID="14"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randombar(horizontal)">
                                      <p:cBhvr>
                                        <p:cTn id="22" dur="500"/>
                                        <p:tgtEl>
                                          <p:spTgt spid="4"/>
                                        </p:tgtEl>
                                      </p:cBhvr>
                                    </p:animEffect>
                                  </p:childTnLst>
                                </p:cTn>
                              </p:par>
                            </p:childTnLst>
                          </p:cTn>
                        </p:par>
                        <p:par>
                          <p:cTn id="23" fill="hold">
                            <p:stCondLst>
                              <p:cond delay="1500"/>
                            </p:stCondLst>
                            <p:childTnLst>
                              <p:par>
                                <p:cTn id="24" presetID="49" presetClass="entr" presetSubtype="0" decel="100000"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p:cTn id="26" dur="500" fill="hold"/>
                                        <p:tgtEl>
                                          <p:spTgt spid="6"/>
                                        </p:tgtEl>
                                        <p:attrNameLst>
                                          <p:attrName>ppt_w</p:attrName>
                                        </p:attrNameLst>
                                      </p:cBhvr>
                                      <p:tavLst>
                                        <p:tav tm="0">
                                          <p:val>
                                            <p:fltVal val="0"/>
                                          </p:val>
                                        </p:tav>
                                        <p:tav tm="100000">
                                          <p:val>
                                            <p:strVal val="#ppt_w"/>
                                          </p:val>
                                        </p:tav>
                                      </p:tavLst>
                                    </p:anim>
                                    <p:anim calcmode="lin" valueType="num">
                                      <p:cBhvr>
                                        <p:cTn id="27" dur="500" fill="hold"/>
                                        <p:tgtEl>
                                          <p:spTgt spid="6"/>
                                        </p:tgtEl>
                                        <p:attrNameLst>
                                          <p:attrName>ppt_h</p:attrName>
                                        </p:attrNameLst>
                                      </p:cBhvr>
                                      <p:tavLst>
                                        <p:tav tm="0">
                                          <p:val>
                                            <p:fltVal val="0"/>
                                          </p:val>
                                        </p:tav>
                                        <p:tav tm="100000">
                                          <p:val>
                                            <p:strVal val="#ppt_h"/>
                                          </p:val>
                                        </p:tav>
                                      </p:tavLst>
                                    </p:anim>
                                    <p:anim calcmode="lin" valueType="num">
                                      <p:cBhvr>
                                        <p:cTn id="28" dur="500" fill="hold"/>
                                        <p:tgtEl>
                                          <p:spTgt spid="6"/>
                                        </p:tgtEl>
                                        <p:attrNameLst>
                                          <p:attrName>style.rotation</p:attrName>
                                        </p:attrNameLst>
                                      </p:cBhvr>
                                      <p:tavLst>
                                        <p:tav tm="0">
                                          <p:val>
                                            <p:fltVal val="360"/>
                                          </p:val>
                                        </p:tav>
                                        <p:tav tm="100000">
                                          <p:val>
                                            <p:fltVal val="0"/>
                                          </p:val>
                                        </p:tav>
                                      </p:tavLst>
                                    </p:anim>
                                    <p:animEffect transition="in" filter="fade">
                                      <p:cBhvr>
                                        <p:cTn id="29" dur="500"/>
                                        <p:tgtEl>
                                          <p:spTgt spid="6"/>
                                        </p:tgtEl>
                                      </p:cBhvr>
                                    </p:animEffect>
                                  </p:childTnLst>
                                </p:cTn>
                              </p:par>
                            </p:childTnLst>
                          </p:cTn>
                        </p:par>
                        <p:par>
                          <p:cTn id="30" fill="hold">
                            <p:stCondLst>
                              <p:cond delay="2000"/>
                            </p:stCondLst>
                            <p:childTnLst>
                              <p:par>
                                <p:cTn id="31" presetID="50" presetClass="entr" presetSubtype="0" decel="100000"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p:cTn id="33" dur="1000" fill="hold"/>
                                        <p:tgtEl>
                                          <p:spTgt spid="7"/>
                                        </p:tgtEl>
                                        <p:attrNameLst>
                                          <p:attrName>ppt_w</p:attrName>
                                        </p:attrNameLst>
                                      </p:cBhvr>
                                      <p:tavLst>
                                        <p:tav tm="0">
                                          <p:val>
                                            <p:strVal val="#ppt_w+.3"/>
                                          </p:val>
                                        </p:tav>
                                        <p:tav tm="100000">
                                          <p:val>
                                            <p:strVal val="#ppt_w"/>
                                          </p:val>
                                        </p:tav>
                                      </p:tavLst>
                                    </p:anim>
                                    <p:anim calcmode="lin" valueType="num">
                                      <p:cBhvr>
                                        <p:cTn id="34" dur="1000" fill="hold"/>
                                        <p:tgtEl>
                                          <p:spTgt spid="7"/>
                                        </p:tgtEl>
                                        <p:attrNameLst>
                                          <p:attrName>ppt_h</p:attrName>
                                        </p:attrNameLst>
                                      </p:cBhvr>
                                      <p:tavLst>
                                        <p:tav tm="0">
                                          <p:val>
                                            <p:strVal val="#ppt_h"/>
                                          </p:val>
                                        </p:tav>
                                        <p:tav tm="100000">
                                          <p:val>
                                            <p:strVal val="#ppt_h"/>
                                          </p:val>
                                        </p:tav>
                                      </p:tavLst>
                                    </p:anim>
                                    <p:animEffect transition="in" filter="fade">
                                      <p:cBhvr>
                                        <p:cTn id="35" dur="1000"/>
                                        <p:tgtEl>
                                          <p:spTgt spid="7"/>
                                        </p:tgtEl>
                                      </p:cBhvr>
                                    </p:animEffect>
                                  </p:childTnLst>
                                </p:cTn>
                              </p:par>
                              <p:par>
                                <p:cTn id="36" presetID="50" presetClass="entr" presetSubtype="0" decel="100000" fill="hold" grpId="0" nodeType="withEffect">
                                  <p:stCondLst>
                                    <p:cond delay="850"/>
                                  </p:stCondLst>
                                  <p:childTnLst>
                                    <p:set>
                                      <p:cBhvr>
                                        <p:cTn id="37" dur="1" fill="hold">
                                          <p:stCondLst>
                                            <p:cond delay="0"/>
                                          </p:stCondLst>
                                        </p:cTn>
                                        <p:tgtEl>
                                          <p:spTgt spid="9"/>
                                        </p:tgtEl>
                                        <p:attrNameLst>
                                          <p:attrName>style.visibility</p:attrName>
                                        </p:attrNameLst>
                                      </p:cBhvr>
                                      <p:to>
                                        <p:strVal val="visible"/>
                                      </p:to>
                                    </p:set>
                                    <p:anim calcmode="lin" valueType="num">
                                      <p:cBhvr>
                                        <p:cTn id="38" dur="1000" fill="hold"/>
                                        <p:tgtEl>
                                          <p:spTgt spid="9"/>
                                        </p:tgtEl>
                                        <p:attrNameLst>
                                          <p:attrName>ppt_w</p:attrName>
                                        </p:attrNameLst>
                                      </p:cBhvr>
                                      <p:tavLst>
                                        <p:tav tm="0">
                                          <p:val>
                                            <p:strVal val="#ppt_w+.3"/>
                                          </p:val>
                                        </p:tav>
                                        <p:tav tm="100000">
                                          <p:val>
                                            <p:strVal val="#ppt_w"/>
                                          </p:val>
                                        </p:tav>
                                      </p:tavLst>
                                    </p:anim>
                                    <p:anim calcmode="lin" valueType="num">
                                      <p:cBhvr>
                                        <p:cTn id="39" dur="1000" fill="hold"/>
                                        <p:tgtEl>
                                          <p:spTgt spid="9"/>
                                        </p:tgtEl>
                                        <p:attrNameLst>
                                          <p:attrName>ppt_h</p:attrName>
                                        </p:attrNameLst>
                                      </p:cBhvr>
                                      <p:tavLst>
                                        <p:tav tm="0">
                                          <p:val>
                                            <p:strVal val="#ppt_h"/>
                                          </p:val>
                                        </p:tav>
                                        <p:tav tm="100000">
                                          <p:val>
                                            <p:strVal val="#ppt_h"/>
                                          </p:val>
                                        </p:tav>
                                      </p:tavLst>
                                    </p:anim>
                                    <p:animEffect transition="in" filter="fade">
                                      <p:cBhvr>
                                        <p:cTn id="4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3" grpId="0" animBg="1"/>
      <p:bldP spid="3" grpId="0" animBg="1"/>
      <p:bldP spid="4" grpId="0"/>
      <p:bldP spid="6" grpId="0"/>
      <p:bldP spid="7" grpId="0"/>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5357"/>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1398161" y="272039"/>
            <a:ext cx="491655" cy="318516"/>
          </a:xfrm>
          <a:prstGeom prst="rect">
            <a:avLst/>
          </a:prstGeom>
          <a:solidFill>
            <a:schemeClr val="bg1"/>
          </a:solidFill>
          <a:ln w="63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0720828"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5" name="组合 14"/>
          <p:cNvGrpSpPr/>
          <p:nvPr/>
        </p:nvGrpSpPr>
        <p:grpSpPr>
          <a:xfrm>
            <a:off x="4715265" y="128890"/>
            <a:ext cx="2971104" cy="604815"/>
            <a:chOff x="3452191" y="255884"/>
            <a:chExt cx="2228328"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文本框 16"/>
            <p:cNvSpPr txBox="1"/>
            <p:nvPr/>
          </p:nvSpPr>
          <p:spPr>
            <a:xfrm>
              <a:off x="3788898" y="298335"/>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遇到的问题</a:t>
              </a:r>
            </a:p>
          </p:txBody>
        </p:sp>
      </p:grpSp>
      <p:grpSp>
        <p:nvGrpSpPr>
          <p:cNvPr id="69" name="组合 68"/>
          <p:cNvGrpSpPr/>
          <p:nvPr/>
        </p:nvGrpSpPr>
        <p:grpSpPr>
          <a:xfrm>
            <a:off x="6181565" y="1791838"/>
            <a:ext cx="5649653" cy="3755357"/>
            <a:chOff x="4439962" y="1657760"/>
            <a:chExt cx="4078410" cy="2710943"/>
          </a:xfrm>
        </p:grpSpPr>
        <p:pic>
          <p:nvPicPr>
            <p:cNvPr id="70" name="图片 6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9962" y="1657760"/>
              <a:ext cx="4078410" cy="2710943"/>
            </a:xfrm>
            <a:prstGeom prst="rect">
              <a:avLst/>
            </a:prstGeom>
            <a:ln w="15875">
              <a:noFill/>
            </a:ln>
          </p:spPr>
        </p:pic>
        <p:sp>
          <p:nvSpPr>
            <p:cNvPr id="71" name="任意多边形 70"/>
            <p:cNvSpPr/>
            <p:nvPr/>
          </p:nvSpPr>
          <p:spPr>
            <a:xfrm>
              <a:off x="6356350" y="1930400"/>
              <a:ext cx="1028700" cy="1571625"/>
            </a:xfrm>
            <a:custGeom>
              <a:avLst/>
              <a:gdLst>
                <a:gd name="connsiteX0" fmla="*/ 165100 w 1028700"/>
                <a:gd name="connsiteY0" fmla="*/ 200025 h 1571625"/>
                <a:gd name="connsiteX1" fmla="*/ 0 w 1028700"/>
                <a:gd name="connsiteY1" fmla="*/ 1190625 h 1571625"/>
                <a:gd name="connsiteX2" fmla="*/ 736600 w 1028700"/>
                <a:gd name="connsiteY2" fmla="*/ 1571625 h 1571625"/>
                <a:gd name="connsiteX3" fmla="*/ 1028700 w 1028700"/>
                <a:gd name="connsiteY3" fmla="*/ 0 h 1571625"/>
                <a:gd name="connsiteX4" fmla="*/ 165100 w 1028700"/>
                <a:gd name="connsiteY4" fmla="*/ 200025 h 1571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8700" h="1571625">
                  <a:moveTo>
                    <a:pt x="165100" y="200025"/>
                  </a:moveTo>
                  <a:lnTo>
                    <a:pt x="0" y="1190625"/>
                  </a:lnTo>
                  <a:lnTo>
                    <a:pt x="736600" y="1571625"/>
                  </a:lnTo>
                  <a:lnTo>
                    <a:pt x="1028700" y="0"/>
                  </a:lnTo>
                  <a:lnTo>
                    <a:pt x="165100" y="200025"/>
                  </a:lnTo>
                  <a:close/>
                </a:path>
              </a:pathLst>
            </a:custGeom>
            <a:blipFill>
              <a:blip r:embed="rId3"/>
              <a:stretch>
                <a:fillRect/>
              </a:stretch>
            </a:blipFill>
            <a:ln w="15875">
              <a:noFill/>
            </a:ln>
            <a:effectLst>
              <a:innerShdw blurRad="63500" dist="38100" dir="81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72" name="组合 71"/>
          <p:cNvGrpSpPr/>
          <p:nvPr/>
        </p:nvGrpSpPr>
        <p:grpSpPr>
          <a:xfrm>
            <a:off x="1026706" y="1664114"/>
            <a:ext cx="1025725" cy="796854"/>
            <a:chOff x="1442386" y="2469184"/>
            <a:chExt cx="945927" cy="734862"/>
          </a:xfrm>
        </p:grpSpPr>
        <p:grpSp>
          <p:nvGrpSpPr>
            <p:cNvPr id="73" name="组合 72"/>
            <p:cNvGrpSpPr/>
            <p:nvPr/>
          </p:nvGrpSpPr>
          <p:grpSpPr>
            <a:xfrm>
              <a:off x="1442386" y="2469184"/>
              <a:ext cx="734862" cy="734862"/>
              <a:chOff x="4252774" y="864675"/>
              <a:chExt cx="921900" cy="921900"/>
            </a:xfrm>
          </p:grpSpPr>
          <p:sp>
            <p:nvSpPr>
              <p:cNvPr id="75" name="椭圆 74"/>
              <p:cNvSpPr/>
              <p:nvPr/>
            </p:nvSpPr>
            <p:spPr>
              <a:xfrm>
                <a:off x="4252774" y="864675"/>
                <a:ext cx="921900" cy="921900"/>
              </a:xfrm>
              <a:prstGeom prst="ellipse">
                <a:avLst/>
              </a:prstGeom>
              <a:solidFill>
                <a:srgbClr val="5596A7"/>
              </a:solidFill>
              <a:ln w="28575">
                <a:gradFill flip="none" rotWithShape="1">
                  <a:gsLst>
                    <a:gs pos="0">
                      <a:schemeClr val="bg1"/>
                    </a:gs>
                    <a:gs pos="100000">
                      <a:schemeClr val="bg1">
                        <a:lumMod val="85000"/>
                      </a:schemeClr>
                    </a:gs>
                  </a:gsLst>
                  <a:lin ang="18900000" scaled="1"/>
                  <a:tileRect/>
                </a:grad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5596A7"/>
                  </a:solidFill>
                </a:endParaRPr>
              </a:p>
            </p:txBody>
          </p:sp>
          <p:sp>
            <p:nvSpPr>
              <p:cNvPr id="76" name="椭圆 75"/>
              <p:cNvSpPr/>
              <p:nvPr/>
            </p:nvSpPr>
            <p:spPr>
              <a:xfrm>
                <a:off x="4347421" y="959322"/>
                <a:ext cx="732606" cy="732606"/>
              </a:xfrm>
              <a:prstGeom prst="ellipse">
                <a:avLst/>
              </a:prstGeom>
              <a:gradFill flip="none" rotWithShape="1">
                <a:gsLst>
                  <a:gs pos="50000">
                    <a:schemeClr val="bg1">
                      <a:lumMod val="95000"/>
                    </a:schemeClr>
                  </a:gs>
                  <a:gs pos="0">
                    <a:schemeClr val="bg1"/>
                  </a:gs>
                  <a:gs pos="100000">
                    <a:schemeClr val="bg1">
                      <a:lumMod val="75000"/>
                    </a:schemeClr>
                  </a:gs>
                </a:gsLst>
                <a:lin ang="18900000" scaled="1"/>
                <a:tileRect/>
              </a:gradFill>
              <a:ln w="25400">
                <a:gradFill flip="none" rotWithShape="1">
                  <a:gsLst>
                    <a:gs pos="0">
                      <a:schemeClr val="bg1">
                        <a:lumMod val="75000"/>
                      </a:schemeClr>
                    </a:gs>
                    <a:gs pos="50000">
                      <a:schemeClr val="bg1">
                        <a:lumMod val="95000"/>
                      </a:schemeClr>
                    </a:gs>
                    <a:gs pos="100000">
                      <a:schemeClr val="bg1"/>
                    </a:gs>
                  </a:gsLst>
                  <a:lin ang="18900000" scaled="1"/>
                  <a:tileRect/>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5596A7"/>
                  </a:solidFill>
                </a:endParaRPr>
              </a:p>
            </p:txBody>
          </p:sp>
        </p:grpSp>
        <p:sp>
          <p:nvSpPr>
            <p:cNvPr id="74" name="文本框 73"/>
            <p:cNvSpPr txBox="1"/>
            <p:nvPr/>
          </p:nvSpPr>
          <p:spPr>
            <a:xfrm>
              <a:off x="1602771" y="2565824"/>
              <a:ext cx="785542" cy="539282"/>
            </a:xfrm>
            <a:prstGeom prst="rect">
              <a:avLst/>
            </a:prstGeom>
            <a:noFill/>
          </p:spPr>
          <p:txBody>
            <a:bodyPr wrap="square" rtlCol="0">
              <a:spAutoFit/>
            </a:bodyPr>
            <a:lstStyle/>
            <a:p>
              <a:r>
                <a:rPr lang="en-US" altLang="zh-CN" sz="3200"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rPr>
                <a:t>1</a:t>
              </a:r>
              <a:endParaRPr lang="zh-CN" altLang="en-US" sz="3200"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endParaRPr>
            </a:p>
          </p:txBody>
        </p:sp>
      </p:grpSp>
      <p:grpSp>
        <p:nvGrpSpPr>
          <p:cNvPr id="77" name="组合 76"/>
          <p:cNvGrpSpPr/>
          <p:nvPr/>
        </p:nvGrpSpPr>
        <p:grpSpPr>
          <a:xfrm>
            <a:off x="925279" y="3659873"/>
            <a:ext cx="1017052" cy="796855"/>
            <a:chOff x="2895029" y="3618236"/>
            <a:chExt cx="937928" cy="734862"/>
          </a:xfrm>
        </p:grpSpPr>
        <p:grpSp>
          <p:nvGrpSpPr>
            <p:cNvPr id="78" name="组合 77"/>
            <p:cNvGrpSpPr/>
            <p:nvPr/>
          </p:nvGrpSpPr>
          <p:grpSpPr>
            <a:xfrm>
              <a:off x="2895029" y="3618236"/>
              <a:ext cx="734862" cy="734862"/>
              <a:chOff x="4252774" y="864675"/>
              <a:chExt cx="921900" cy="921900"/>
            </a:xfrm>
          </p:grpSpPr>
          <p:sp>
            <p:nvSpPr>
              <p:cNvPr id="80" name="椭圆 79"/>
              <p:cNvSpPr/>
              <p:nvPr/>
            </p:nvSpPr>
            <p:spPr>
              <a:xfrm>
                <a:off x="4252774" y="864675"/>
                <a:ext cx="921900" cy="921900"/>
              </a:xfrm>
              <a:prstGeom prst="ellipse">
                <a:avLst/>
              </a:prstGeom>
              <a:solidFill>
                <a:srgbClr val="5596A7"/>
              </a:solidFill>
              <a:ln w="28575">
                <a:gradFill flip="none" rotWithShape="1">
                  <a:gsLst>
                    <a:gs pos="0">
                      <a:schemeClr val="bg1"/>
                    </a:gs>
                    <a:gs pos="100000">
                      <a:schemeClr val="bg1">
                        <a:lumMod val="85000"/>
                      </a:schemeClr>
                    </a:gs>
                  </a:gsLst>
                  <a:lin ang="18900000" scaled="1"/>
                  <a:tileRect/>
                </a:grad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5596A7"/>
                  </a:solidFill>
                </a:endParaRPr>
              </a:p>
            </p:txBody>
          </p:sp>
          <p:sp>
            <p:nvSpPr>
              <p:cNvPr id="81" name="椭圆 80"/>
              <p:cNvSpPr/>
              <p:nvPr/>
            </p:nvSpPr>
            <p:spPr>
              <a:xfrm>
                <a:off x="4347421" y="959322"/>
                <a:ext cx="732606" cy="732606"/>
              </a:xfrm>
              <a:prstGeom prst="ellipse">
                <a:avLst/>
              </a:prstGeom>
              <a:gradFill flip="none" rotWithShape="1">
                <a:gsLst>
                  <a:gs pos="50000">
                    <a:schemeClr val="bg1">
                      <a:lumMod val="95000"/>
                    </a:schemeClr>
                  </a:gs>
                  <a:gs pos="0">
                    <a:schemeClr val="bg1"/>
                  </a:gs>
                  <a:gs pos="100000">
                    <a:schemeClr val="bg1">
                      <a:lumMod val="75000"/>
                    </a:schemeClr>
                  </a:gs>
                </a:gsLst>
                <a:lin ang="18900000" scaled="1"/>
                <a:tileRect/>
              </a:gradFill>
              <a:ln w="25400">
                <a:gradFill flip="none" rotWithShape="1">
                  <a:gsLst>
                    <a:gs pos="0">
                      <a:schemeClr val="bg1">
                        <a:lumMod val="75000"/>
                      </a:schemeClr>
                    </a:gs>
                    <a:gs pos="50000">
                      <a:schemeClr val="bg1">
                        <a:lumMod val="95000"/>
                      </a:schemeClr>
                    </a:gs>
                    <a:gs pos="100000">
                      <a:schemeClr val="bg1"/>
                    </a:gs>
                  </a:gsLst>
                  <a:lin ang="18900000" scaled="1"/>
                  <a:tileRect/>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5596A7"/>
                  </a:solidFill>
                </a:endParaRPr>
              </a:p>
            </p:txBody>
          </p:sp>
        </p:grpSp>
        <p:sp>
          <p:nvSpPr>
            <p:cNvPr id="79" name="文本框 78"/>
            <p:cNvSpPr txBox="1"/>
            <p:nvPr/>
          </p:nvSpPr>
          <p:spPr>
            <a:xfrm>
              <a:off x="3047415" y="3736376"/>
              <a:ext cx="785542" cy="539281"/>
            </a:xfrm>
            <a:prstGeom prst="rect">
              <a:avLst/>
            </a:prstGeom>
            <a:noFill/>
          </p:spPr>
          <p:txBody>
            <a:bodyPr wrap="square" rtlCol="0">
              <a:spAutoFit/>
            </a:bodyPr>
            <a:lstStyle/>
            <a:p>
              <a:r>
                <a:rPr lang="en-US" altLang="zh-CN" sz="3200"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rPr>
                <a:t>2</a:t>
              </a:r>
              <a:endParaRPr lang="zh-CN" altLang="en-US" sz="3200" dirty="0">
                <a:solidFill>
                  <a:srgbClr val="5596A7"/>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endParaRPr>
            </a:p>
          </p:txBody>
        </p:sp>
      </p:grpSp>
      <p:sp>
        <p:nvSpPr>
          <p:cNvPr id="90" name="文本框 89"/>
          <p:cNvSpPr txBox="1"/>
          <p:nvPr/>
        </p:nvSpPr>
        <p:spPr>
          <a:xfrm>
            <a:off x="1945839" y="2334289"/>
            <a:ext cx="3708715" cy="1023742"/>
          </a:xfrm>
          <a:prstGeom prst="rect">
            <a:avLst/>
          </a:prstGeom>
          <a:noFill/>
        </p:spPr>
        <p:txBody>
          <a:bodyPr wrap="square" rtlCol="0">
            <a:spAutoFit/>
          </a:bodyPr>
          <a:lstStyle/>
          <a:p>
            <a:pPr algn="just">
              <a:lnSpc>
                <a:spcPct val="150000"/>
              </a:lnSpc>
            </a:pPr>
            <a:r>
              <a:rPr lang="en-US" altLang="zh-CN" sz="1400" dirty="0">
                <a:latin typeface="微软雅黑" panose="020B0503020204020204" pitchFamily="34" charset="-122"/>
                <a:ea typeface="微软雅黑" panose="020B0503020204020204" pitchFamily="34" charset="-122"/>
              </a:rPr>
              <a:t>     APP</a:t>
            </a:r>
            <a:r>
              <a:rPr lang="zh-CN" altLang="en-US" sz="1400" dirty="0">
                <a:latin typeface="微软雅黑" panose="020B0503020204020204" pitchFamily="34" charset="-122"/>
                <a:ea typeface="微软雅黑" panose="020B0503020204020204" pitchFamily="34" charset="-122"/>
              </a:rPr>
              <a:t>端在进行测试过程中，对于图片信息交互存在一定的问题，</a:t>
            </a:r>
            <a:r>
              <a:rPr lang="en-US" altLang="zh-CN" sz="1400" dirty="0">
                <a:latin typeface="微软雅黑" panose="020B0503020204020204" pitchFamily="34" charset="-122"/>
                <a:ea typeface="微软雅黑" panose="020B0503020204020204" pitchFamily="34" charset="-122"/>
              </a:rPr>
              <a:t>APP</a:t>
            </a:r>
            <a:r>
              <a:rPr lang="zh-CN" altLang="en-US" sz="1400" dirty="0">
                <a:latin typeface="微软雅黑" panose="020B0503020204020204" pitchFamily="34" charset="-122"/>
                <a:ea typeface="微软雅黑" panose="020B0503020204020204" pitchFamily="34" charset="-122"/>
              </a:rPr>
              <a:t>端的</a:t>
            </a:r>
            <a:r>
              <a:rPr lang="en-US" altLang="zh-CN" sz="1400" dirty="0">
                <a:latin typeface="微软雅黑" panose="020B0503020204020204" pitchFamily="34" charset="-122"/>
                <a:ea typeface="微软雅黑" panose="020B0503020204020204" pitchFamily="34" charset="-122"/>
              </a:rPr>
              <a:t>UI</a:t>
            </a:r>
            <a:r>
              <a:rPr lang="zh-CN" altLang="en-US" sz="1400" dirty="0">
                <a:latin typeface="微软雅黑" panose="020B0503020204020204" pitchFamily="34" charset="-122"/>
                <a:ea typeface="微软雅黑" panose="020B0503020204020204" pitchFamily="34" charset="-122"/>
              </a:rPr>
              <a:t>界面需要继续优化，通信的参数也需要进一步修正。</a:t>
            </a:r>
          </a:p>
        </p:txBody>
      </p:sp>
      <p:sp>
        <p:nvSpPr>
          <p:cNvPr id="91" name="文本框 90"/>
          <p:cNvSpPr txBox="1"/>
          <p:nvPr/>
        </p:nvSpPr>
        <p:spPr>
          <a:xfrm>
            <a:off x="1898604" y="3763409"/>
            <a:ext cx="3828185" cy="707886"/>
          </a:xfrm>
          <a:prstGeom prst="rect">
            <a:avLst/>
          </a:prstGeom>
          <a:noFill/>
        </p:spPr>
        <p:txBody>
          <a:bodyPr wrap="square" rtlCol="0">
            <a:spAutoFit/>
          </a:bodyPr>
          <a:lstStyle/>
          <a:p>
            <a:r>
              <a:rPr lang="zh-CN" altLang="en-US" sz="2000" b="1" dirty="0">
                <a:solidFill>
                  <a:srgbClr val="5596A7"/>
                </a:solidFill>
                <a:latin typeface="微软雅黑" panose="020B0503020204020204" pitchFamily="34" charset="-122"/>
                <a:ea typeface="微软雅黑" panose="020B0503020204020204" pitchFamily="34" charset="-122"/>
              </a:rPr>
              <a:t>后端对于图片或文件的路径问题未设计完善</a:t>
            </a:r>
          </a:p>
        </p:txBody>
      </p:sp>
      <p:sp>
        <p:nvSpPr>
          <p:cNvPr id="92" name="文本框 91"/>
          <p:cNvSpPr txBox="1"/>
          <p:nvPr/>
        </p:nvSpPr>
        <p:spPr>
          <a:xfrm>
            <a:off x="1898604" y="4517592"/>
            <a:ext cx="3708715" cy="1023742"/>
          </a:xfrm>
          <a:prstGeom prst="rect">
            <a:avLst/>
          </a:prstGeom>
          <a:noFill/>
        </p:spPr>
        <p:txBody>
          <a:bodyPr wrap="square" rtlCol="0">
            <a:spAutoFit/>
          </a:bodyPr>
          <a:lstStyle/>
          <a:p>
            <a:pPr>
              <a:lnSpc>
                <a:spcPct val="150000"/>
              </a:lnSpc>
            </a:pPr>
            <a:r>
              <a:rPr lang="zh-CN" altLang="en-US" sz="1400" dirty="0">
                <a:latin typeface="微软雅黑" panose="020B0503020204020204" pitchFamily="34" charset="-122"/>
                <a:ea typeface="微软雅黑" panose="020B0503020204020204" pitchFamily="34" charset="-122"/>
              </a:rPr>
              <a:t>      将后台运行在远程服务器时，对于上传的商品或头像图片及文件进行接收及返回的地址未设计完善。</a:t>
            </a:r>
          </a:p>
        </p:txBody>
      </p:sp>
      <p:sp>
        <p:nvSpPr>
          <p:cNvPr id="37" name="文本框 36">
            <a:extLst>
              <a:ext uri="{FF2B5EF4-FFF2-40B4-BE49-F238E27FC236}">
                <a16:creationId xmlns:a16="http://schemas.microsoft.com/office/drawing/2014/main" id="{F4482C15-1852-444A-96DE-88B3FBA7411D}"/>
              </a:ext>
            </a:extLst>
          </p:cNvPr>
          <p:cNvSpPr txBox="1"/>
          <p:nvPr/>
        </p:nvSpPr>
        <p:spPr>
          <a:xfrm>
            <a:off x="1942331" y="1649147"/>
            <a:ext cx="4090050" cy="707886"/>
          </a:xfrm>
          <a:prstGeom prst="rect">
            <a:avLst/>
          </a:prstGeom>
          <a:noFill/>
        </p:spPr>
        <p:txBody>
          <a:bodyPr wrap="square" rtlCol="0">
            <a:spAutoFit/>
          </a:bodyPr>
          <a:lstStyle/>
          <a:p>
            <a:r>
              <a:rPr lang="en-US" altLang="zh-CN" sz="2000" b="1" dirty="0">
                <a:solidFill>
                  <a:srgbClr val="5596A7"/>
                </a:solidFill>
                <a:latin typeface="微软雅黑" panose="020B0503020204020204" pitchFamily="34" charset="-122"/>
                <a:ea typeface="微软雅黑" panose="020B0503020204020204" pitchFamily="34" charset="-122"/>
              </a:rPr>
              <a:t>APP</a:t>
            </a:r>
            <a:r>
              <a:rPr lang="zh-CN" altLang="en-US" sz="2000" b="1" dirty="0">
                <a:solidFill>
                  <a:srgbClr val="5596A7"/>
                </a:solidFill>
                <a:latin typeface="微软雅黑" panose="020B0503020204020204" pitchFamily="34" charset="-122"/>
                <a:ea typeface="微软雅黑" panose="020B0503020204020204" pitchFamily="34" charset="-122"/>
              </a:rPr>
              <a:t>与小程序端与远程服务器的测试未全部通过</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 presetClass="entr" presetSubtype="2" fill="hold" nodeType="afterEffect">
                                  <p:stCondLst>
                                    <p:cond delay="0"/>
                                  </p:stCondLst>
                                  <p:childTnLst>
                                    <p:set>
                                      <p:cBhvr>
                                        <p:cTn id="12" dur="1" fill="hold">
                                          <p:stCondLst>
                                            <p:cond delay="0"/>
                                          </p:stCondLst>
                                        </p:cTn>
                                        <p:tgtEl>
                                          <p:spTgt spid="69"/>
                                        </p:tgtEl>
                                        <p:attrNameLst>
                                          <p:attrName>style.visibility</p:attrName>
                                        </p:attrNameLst>
                                      </p:cBhvr>
                                      <p:to>
                                        <p:strVal val="visible"/>
                                      </p:to>
                                    </p:set>
                                    <p:anim calcmode="lin" valueType="num">
                                      <p:cBhvr additive="base">
                                        <p:cTn id="13" dur="500" fill="hold"/>
                                        <p:tgtEl>
                                          <p:spTgt spid="69"/>
                                        </p:tgtEl>
                                        <p:attrNameLst>
                                          <p:attrName>ppt_x</p:attrName>
                                        </p:attrNameLst>
                                      </p:cBhvr>
                                      <p:tavLst>
                                        <p:tav tm="0">
                                          <p:val>
                                            <p:strVal val="1+#ppt_w/2"/>
                                          </p:val>
                                        </p:tav>
                                        <p:tav tm="100000">
                                          <p:val>
                                            <p:strVal val="#ppt_x"/>
                                          </p:val>
                                        </p:tav>
                                      </p:tavLst>
                                    </p:anim>
                                    <p:anim calcmode="lin" valueType="num">
                                      <p:cBhvr additive="base">
                                        <p:cTn id="14" dur="500" fill="hold"/>
                                        <p:tgtEl>
                                          <p:spTgt spid="69"/>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 presetClass="entr" presetSubtype="4" fill="hold" nodeType="afterEffect">
                                  <p:stCondLst>
                                    <p:cond delay="0"/>
                                  </p:stCondLst>
                                  <p:childTnLst>
                                    <p:set>
                                      <p:cBhvr>
                                        <p:cTn id="17" dur="1" fill="hold">
                                          <p:stCondLst>
                                            <p:cond delay="0"/>
                                          </p:stCondLst>
                                        </p:cTn>
                                        <p:tgtEl>
                                          <p:spTgt spid="72"/>
                                        </p:tgtEl>
                                        <p:attrNameLst>
                                          <p:attrName>style.visibility</p:attrName>
                                        </p:attrNameLst>
                                      </p:cBhvr>
                                      <p:to>
                                        <p:strVal val="visible"/>
                                      </p:to>
                                    </p:set>
                                    <p:anim calcmode="lin" valueType="num">
                                      <p:cBhvr additive="base">
                                        <p:cTn id="18" dur="500" fill="hold"/>
                                        <p:tgtEl>
                                          <p:spTgt spid="72"/>
                                        </p:tgtEl>
                                        <p:attrNameLst>
                                          <p:attrName>ppt_x</p:attrName>
                                        </p:attrNameLst>
                                      </p:cBhvr>
                                      <p:tavLst>
                                        <p:tav tm="0">
                                          <p:val>
                                            <p:strVal val="#ppt_x"/>
                                          </p:val>
                                        </p:tav>
                                        <p:tav tm="100000">
                                          <p:val>
                                            <p:strVal val="#ppt_x"/>
                                          </p:val>
                                        </p:tav>
                                      </p:tavLst>
                                    </p:anim>
                                    <p:anim calcmode="lin" valueType="num">
                                      <p:cBhvr additive="base">
                                        <p:cTn id="19" dur="500" fill="hold"/>
                                        <p:tgtEl>
                                          <p:spTgt spid="72"/>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2" presetClass="entr" presetSubtype="4" fill="hold" nodeType="afterEffect">
                                  <p:stCondLst>
                                    <p:cond delay="0"/>
                                  </p:stCondLst>
                                  <p:childTnLst>
                                    <p:set>
                                      <p:cBhvr>
                                        <p:cTn id="22" dur="1" fill="hold">
                                          <p:stCondLst>
                                            <p:cond delay="0"/>
                                          </p:stCondLst>
                                        </p:cTn>
                                        <p:tgtEl>
                                          <p:spTgt spid="77"/>
                                        </p:tgtEl>
                                        <p:attrNameLst>
                                          <p:attrName>style.visibility</p:attrName>
                                        </p:attrNameLst>
                                      </p:cBhvr>
                                      <p:to>
                                        <p:strVal val="visible"/>
                                      </p:to>
                                    </p:set>
                                    <p:anim calcmode="lin" valueType="num">
                                      <p:cBhvr additive="base">
                                        <p:cTn id="23" dur="500" fill="hold"/>
                                        <p:tgtEl>
                                          <p:spTgt spid="77"/>
                                        </p:tgtEl>
                                        <p:attrNameLst>
                                          <p:attrName>ppt_x</p:attrName>
                                        </p:attrNameLst>
                                      </p:cBhvr>
                                      <p:tavLst>
                                        <p:tav tm="0">
                                          <p:val>
                                            <p:strVal val="#ppt_x"/>
                                          </p:val>
                                        </p:tav>
                                        <p:tav tm="100000">
                                          <p:val>
                                            <p:strVal val="#ppt_x"/>
                                          </p:val>
                                        </p:tav>
                                      </p:tavLst>
                                    </p:anim>
                                    <p:anim calcmode="lin" valueType="num">
                                      <p:cBhvr additive="base">
                                        <p:cTn id="24" dur="500" fill="hold"/>
                                        <p:tgtEl>
                                          <p:spTgt spid="77"/>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90"/>
                                        </p:tgtEl>
                                        <p:attrNameLst>
                                          <p:attrName>style.visibility</p:attrName>
                                        </p:attrNameLst>
                                      </p:cBhvr>
                                      <p:to>
                                        <p:strVal val="visible"/>
                                      </p:to>
                                    </p:set>
                                    <p:animEffect transition="in" filter="fade">
                                      <p:cBhvr>
                                        <p:cTn id="28" dur="500"/>
                                        <p:tgtEl>
                                          <p:spTgt spid="90"/>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91"/>
                                        </p:tgtEl>
                                        <p:attrNameLst>
                                          <p:attrName>style.visibility</p:attrName>
                                        </p:attrNameLst>
                                      </p:cBhvr>
                                      <p:to>
                                        <p:strVal val="visible"/>
                                      </p:to>
                                    </p:set>
                                    <p:animEffect transition="in" filter="fade">
                                      <p:cBhvr>
                                        <p:cTn id="32" dur="500"/>
                                        <p:tgtEl>
                                          <p:spTgt spid="91"/>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92"/>
                                        </p:tgtEl>
                                        <p:attrNameLst>
                                          <p:attrName>style.visibility</p:attrName>
                                        </p:attrNameLst>
                                      </p:cBhvr>
                                      <p:to>
                                        <p:strVal val="visible"/>
                                      </p:to>
                                    </p:set>
                                    <p:animEffect transition="in" filter="fade">
                                      <p:cBhvr>
                                        <p:cTn id="36" dur="500"/>
                                        <p:tgtEl>
                                          <p:spTgt spid="92"/>
                                        </p:tgtEl>
                                      </p:cBhvr>
                                    </p:animEffect>
                                  </p:childTnLst>
                                </p:cTn>
                              </p:par>
                            </p:childTnLst>
                          </p:cTn>
                        </p:par>
                        <p:par>
                          <p:cTn id="37" fill="hold">
                            <p:stCondLst>
                              <p:cond delay="3500"/>
                            </p:stCondLst>
                            <p:childTnLst>
                              <p:par>
                                <p:cTn id="38" presetID="10" presetClass="entr" presetSubtype="0" fill="hold" grpId="0" nodeType="afterEffect">
                                  <p:stCondLst>
                                    <p:cond delay="0"/>
                                  </p:stCondLst>
                                  <p:childTnLst>
                                    <p:set>
                                      <p:cBhvr>
                                        <p:cTn id="39" dur="1" fill="hold">
                                          <p:stCondLst>
                                            <p:cond delay="0"/>
                                          </p:stCondLst>
                                        </p:cTn>
                                        <p:tgtEl>
                                          <p:spTgt spid="37"/>
                                        </p:tgtEl>
                                        <p:attrNameLst>
                                          <p:attrName>style.visibility</p:attrName>
                                        </p:attrNameLst>
                                      </p:cBhvr>
                                      <p:to>
                                        <p:strVal val="visible"/>
                                      </p:to>
                                    </p:set>
                                    <p:animEffect transition="in" filter="fade">
                                      <p:cBhvr>
                                        <p:cTn id="4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P spid="91" grpId="0"/>
      <p:bldP spid="92" grpId="0"/>
      <p:bldP spid="3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5" name="组合 14"/>
          <p:cNvGrpSpPr/>
          <p:nvPr/>
        </p:nvGrpSpPr>
        <p:grpSpPr>
          <a:xfrm>
            <a:off x="4715265" y="128890"/>
            <a:ext cx="2791940" cy="604815"/>
            <a:chOff x="3452191" y="255884"/>
            <a:chExt cx="2093955"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文本框 16"/>
            <p:cNvSpPr txBox="1"/>
            <p:nvPr/>
          </p:nvSpPr>
          <p:spPr>
            <a:xfrm>
              <a:off x="3654525" y="307370"/>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后期规划总结</a:t>
              </a:r>
            </a:p>
          </p:txBody>
        </p:sp>
      </p:grpSp>
      <p:sp>
        <p:nvSpPr>
          <p:cNvPr id="18" name="椭圆 17"/>
          <p:cNvSpPr/>
          <p:nvPr/>
        </p:nvSpPr>
        <p:spPr>
          <a:xfrm>
            <a:off x="1597787" y="2580566"/>
            <a:ext cx="2401692" cy="2401692"/>
          </a:xfrm>
          <a:prstGeom prst="ellipse">
            <a:avLst/>
          </a:prstGeom>
          <a:gradFill flip="none" rotWithShape="1">
            <a:gsLst>
              <a:gs pos="0">
                <a:schemeClr val="bg1"/>
              </a:gs>
              <a:gs pos="100000">
                <a:schemeClr val="bg1">
                  <a:lumMod val="85000"/>
                </a:schemeClr>
              </a:gs>
            </a:gsLst>
            <a:lin ang="18900000" scaled="1"/>
            <a:tileRect/>
          </a:gradFill>
          <a:ln w="25400">
            <a:gradFill flip="none" rotWithShape="1">
              <a:gsLst>
                <a:gs pos="0">
                  <a:schemeClr val="bg1">
                    <a:lumMod val="85000"/>
                  </a:schemeClr>
                </a:gs>
                <a:gs pos="100000">
                  <a:schemeClr val="bg1"/>
                </a:gs>
              </a:gsLst>
              <a:lin ang="18900000" scaled="1"/>
              <a:tileRect/>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nvGrpSpPr>
          <p:cNvPr id="19" name="组合 18"/>
          <p:cNvGrpSpPr/>
          <p:nvPr/>
        </p:nvGrpSpPr>
        <p:grpSpPr>
          <a:xfrm>
            <a:off x="1533303" y="3334694"/>
            <a:ext cx="840748" cy="783771"/>
            <a:chOff x="1350767" y="2104779"/>
            <a:chExt cx="630561" cy="587828"/>
          </a:xfrm>
        </p:grpSpPr>
        <p:sp>
          <p:nvSpPr>
            <p:cNvPr id="20" name="任意多边形 19"/>
            <p:cNvSpPr/>
            <p:nvPr/>
          </p:nvSpPr>
          <p:spPr>
            <a:xfrm>
              <a:off x="1377466" y="2104779"/>
              <a:ext cx="437607" cy="587828"/>
            </a:xfrm>
            <a:custGeom>
              <a:avLst/>
              <a:gdLst>
                <a:gd name="connsiteX0" fmla="*/ 146958 w 437607"/>
                <a:gd name="connsiteY0" fmla="*/ 0 h 587828"/>
                <a:gd name="connsiteX1" fmla="*/ 437607 w 437607"/>
                <a:gd name="connsiteY1" fmla="*/ 293914 h 587828"/>
                <a:gd name="connsiteX2" fmla="*/ 146958 w 437607"/>
                <a:gd name="connsiteY2" fmla="*/ 587828 h 587828"/>
                <a:gd name="connsiteX3" fmla="*/ 88382 w 437607"/>
                <a:gd name="connsiteY3" fmla="*/ 581857 h 587828"/>
                <a:gd name="connsiteX4" fmla="*/ 42595 w 437607"/>
                <a:gd name="connsiteY4" fmla="*/ 567484 h 587828"/>
                <a:gd name="connsiteX5" fmla="*/ 40491 w 437607"/>
                <a:gd name="connsiteY5" fmla="*/ 561736 h 587828"/>
                <a:gd name="connsiteX6" fmla="*/ 0 w 437607"/>
                <a:gd name="connsiteY6" fmla="*/ 293915 h 587828"/>
                <a:gd name="connsiteX7" fmla="*/ 40491 w 437607"/>
                <a:gd name="connsiteY7" fmla="*/ 26094 h 587828"/>
                <a:gd name="connsiteX8" fmla="*/ 42596 w 437607"/>
                <a:gd name="connsiteY8" fmla="*/ 20344 h 587828"/>
                <a:gd name="connsiteX9" fmla="*/ 88382 w 437607"/>
                <a:gd name="connsiteY9" fmla="*/ 5971 h 587828"/>
                <a:gd name="connsiteX10" fmla="*/ 146958 w 437607"/>
                <a:gd name="connsiteY10" fmla="*/ 0 h 58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7607" h="587828">
                  <a:moveTo>
                    <a:pt x="146958" y="0"/>
                  </a:moveTo>
                  <a:cubicBezTo>
                    <a:pt x="307479" y="0"/>
                    <a:pt x="437607" y="131590"/>
                    <a:pt x="437607" y="293914"/>
                  </a:cubicBezTo>
                  <a:cubicBezTo>
                    <a:pt x="437607" y="456238"/>
                    <a:pt x="307479" y="587828"/>
                    <a:pt x="146958" y="587828"/>
                  </a:cubicBezTo>
                  <a:cubicBezTo>
                    <a:pt x="126893" y="587828"/>
                    <a:pt x="107303" y="585772"/>
                    <a:pt x="88382" y="581857"/>
                  </a:cubicBezTo>
                  <a:lnTo>
                    <a:pt x="42595" y="567484"/>
                  </a:lnTo>
                  <a:lnTo>
                    <a:pt x="40491" y="561736"/>
                  </a:lnTo>
                  <a:cubicBezTo>
                    <a:pt x="14176" y="477132"/>
                    <a:pt x="0" y="387179"/>
                    <a:pt x="0" y="293915"/>
                  </a:cubicBezTo>
                  <a:cubicBezTo>
                    <a:pt x="0" y="200651"/>
                    <a:pt x="14176" y="110698"/>
                    <a:pt x="40491" y="26094"/>
                  </a:cubicBezTo>
                  <a:lnTo>
                    <a:pt x="42596" y="20344"/>
                  </a:lnTo>
                  <a:lnTo>
                    <a:pt x="88382" y="5971"/>
                  </a:lnTo>
                  <a:cubicBezTo>
                    <a:pt x="107303" y="2056"/>
                    <a:pt x="126893" y="0"/>
                    <a:pt x="146958" y="0"/>
                  </a:cubicBezTo>
                  <a:close/>
                </a:path>
              </a:pathLst>
            </a:custGeom>
            <a:solidFill>
              <a:srgbClr val="5596A7"/>
            </a:solidFill>
            <a:ln>
              <a:noFill/>
            </a:ln>
            <a:effectLst>
              <a:innerShdw blurRad="63500" dist="254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1" name="文本框 20"/>
            <p:cNvSpPr txBox="1"/>
            <p:nvPr/>
          </p:nvSpPr>
          <p:spPr>
            <a:xfrm>
              <a:off x="1350767" y="2198638"/>
              <a:ext cx="630561" cy="377075"/>
            </a:xfrm>
            <a:prstGeom prst="rect">
              <a:avLst/>
            </a:prstGeom>
            <a:noFill/>
          </p:spPr>
          <p:txBody>
            <a:bodyPr wrap="square" rtlCol="0">
              <a:spAutoFit/>
            </a:bodyPr>
            <a:lstStyle/>
            <a:p>
              <a:r>
                <a:rPr lang="en-US" altLang="zh-CN" sz="2665" dirty="0">
                  <a:solidFill>
                    <a:schemeClr val="bg1"/>
                  </a:solidFill>
                  <a:latin typeface="微软雅黑" panose="020B0503020204020204" pitchFamily="34" charset="-122"/>
                  <a:ea typeface="微软雅黑" panose="020B0503020204020204" pitchFamily="34" charset="-122"/>
                </a:rPr>
                <a:t>01</a:t>
              </a:r>
              <a:endParaRPr lang="zh-CN" altLang="en-US" sz="2665" dirty="0">
                <a:solidFill>
                  <a:schemeClr val="bg1"/>
                </a:solidFill>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2152377" y="2885781"/>
            <a:ext cx="1670613" cy="1339606"/>
            <a:chOff x="1815073" y="1768095"/>
            <a:chExt cx="1252960" cy="1004704"/>
          </a:xfrm>
        </p:grpSpPr>
        <p:sp>
          <p:nvSpPr>
            <p:cNvPr id="23" name="文本框 22"/>
            <p:cNvSpPr txBox="1"/>
            <p:nvPr/>
          </p:nvSpPr>
          <p:spPr>
            <a:xfrm>
              <a:off x="1815073" y="1768095"/>
              <a:ext cx="1052818" cy="290848"/>
            </a:xfrm>
            <a:prstGeom prst="rect">
              <a:avLst/>
            </a:prstGeom>
            <a:noFill/>
          </p:spPr>
          <p:txBody>
            <a:bodyPr wrap="square" rtlCol="0">
              <a:spAutoFit/>
            </a:bodyPr>
            <a:lstStyle/>
            <a:p>
              <a:r>
                <a:rPr lang="zh-CN" altLang="en-US" sz="1920" b="1" dirty="0">
                  <a:solidFill>
                    <a:srgbClr val="5596A7"/>
                  </a:solidFill>
                  <a:latin typeface="微软雅黑" panose="020B0503020204020204" pitchFamily="34" charset="-122"/>
                  <a:ea typeface="微软雅黑" panose="020B0503020204020204" pitchFamily="34" charset="-122"/>
                </a:rPr>
                <a:t>优化后端</a:t>
              </a:r>
            </a:p>
          </p:txBody>
        </p:sp>
        <p:sp>
          <p:nvSpPr>
            <p:cNvPr id="24" name="矩形 23"/>
            <p:cNvSpPr/>
            <p:nvPr/>
          </p:nvSpPr>
          <p:spPr>
            <a:xfrm>
              <a:off x="1833546" y="2104780"/>
              <a:ext cx="1234487" cy="668019"/>
            </a:xfrm>
            <a:prstGeom prst="rect">
              <a:avLst/>
            </a:prstGeom>
          </p:spPr>
          <p:txBody>
            <a:bodyPr wrap="square">
              <a:spAutoFit/>
            </a:bodyPr>
            <a:lstStyle/>
            <a:p>
              <a:pPr fontAlgn="base">
                <a:lnSpc>
                  <a:spcPct val="150000"/>
                </a:lnSpc>
                <a:spcBef>
                  <a:spcPts val="1440"/>
                </a:spcBef>
                <a:spcAft>
                  <a:spcPct val="0"/>
                </a:spcAft>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sym typeface="Gill Sans" charset="0"/>
                </a:rPr>
                <a:t>根据项目功能需求，完善后端功能设计，与前端请求达到统一。</a:t>
              </a:r>
              <a:endPar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sym typeface="Gill Sans" charset="0"/>
              </a:endParaRPr>
            </a:p>
          </p:txBody>
        </p:sp>
      </p:grpSp>
      <p:sp>
        <p:nvSpPr>
          <p:cNvPr id="25" name="椭圆 24"/>
          <p:cNvSpPr/>
          <p:nvPr/>
        </p:nvSpPr>
        <p:spPr>
          <a:xfrm>
            <a:off x="4941217" y="2580566"/>
            <a:ext cx="2401692" cy="2401692"/>
          </a:xfrm>
          <a:prstGeom prst="ellipse">
            <a:avLst/>
          </a:prstGeom>
          <a:gradFill flip="none" rotWithShape="1">
            <a:gsLst>
              <a:gs pos="0">
                <a:schemeClr val="bg1"/>
              </a:gs>
              <a:gs pos="100000">
                <a:schemeClr val="bg1">
                  <a:lumMod val="85000"/>
                </a:schemeClr>
              </a:gs>
            </a:gsLst>
            <a:lin ang="18900000" scaled="1"/>
            <a:tileRect/>
          </a:gradFill>
          <a:ln w="25400">
            <a:gradFill flip="none" rotWithShape="1">
              <a:gsLst>
                <a:gs pos="0">
                  <a:schemeClr val="bg1">
                    <a:lumMod val="85000"/>
                  </a:schemeClr>
                </a:gs>
                <a:gs pos="100000">
                  <a:schemeClr val="bg1"/>
                </a:gs>
              </a:gsLst>
              <a:lin ang="18900000" scaled="1"/>
              <a:tileRect/>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26" name="组合 25"/>
          <p:cNvGrpSpPr/>
          <p:nvPr/>
        </p:nvGrpSpPr>
        <p:grpSpPr>
          <a:xfrm>
            <a:off x="4876733" y="3334694"/>
            <a:ext cx="840748" cy="783771"/>
            <a:chOff x="1350767" y="2104779"/>
            <a:chExt cx="630561" cy="587828"/>
          </a:xfrm>
        </p:grpSpPr>
        <p:sp>
          <p:nvSpPr>
            <p:cNvPr id="27" name="任意多边形 26"/>
            <p:cNvSpPr/>
            <p:nvPr/>
          </p:nvSpPr>
          <p:spPr>
            <a:xfrm>
              <a:off x="1377466" y="2104779"/>
              <a:ext cx="437607" cy="587828"/>
            </a:xfrm>
            <a:custGeom>
              <a:avLst/>
              <a:gdLst>
                <a:gd name="connsiteX0" fmla="*/ 146958 w 437607"/>
                <a:gd name="connsiteY0" fmla="*/ 0 h 587828"/>
                <a:gd name="connsiteX1" fmla="*/ 437607 w 437607"/>
                <a:gd name="connsiteY1" fmla="*/ 293914 h 587828"/>
                <a:gd name="connsiteX2" fmla="*/ 146958 w 437607"/>
                <a:gd name="connsiteY2" fmla="*/ 587828 h 587828"/>
                <a:gd name="connsiteX3" fmla="*/ 88382 w 437607"/>
                <a:gd name="connsiteY3" fmla="*/ 581857 h 587828"/>
                <a:gd name="connsiteX4" fmla="*/ 42595 w 437607"/>
                <a:gd name="connsiteY4" fmla="*/ 567484 h 587828"/>
                <a:gd name="connsiteX5" fmla="*/ 40491 w 437607"/>
                <a:gd name="connsiteY5" fmla="*/ 561736 h 587828"/>
                <a:gd name="connsiteX6" fmla="*/ 0 w 437607"/>
                <a:gd name="connsiteY6" fmla="*/ 293915 h 587828"/>
                <a:gd name="connsiteX7" fmla="*/ 40491 w 437607"/>
                <a:gd name="connsiteY7" fmla="*/ 26094 h 587828"/>
                <a:gd name="connsiteX8" fmla="*/ 42596 w 437607"/>
                <a:gd name="connsiteY8" fmla="*/ 20344 h 587828"/>
                <a:gd name="connsiteX9" fmla="*/ 88382 w 437607"/>
                <a:gd name="connsiteY9" fmla="*/ 5971 h 587828"/>
                <a:gd name="connsiteX10" fmla="*/ 146958 w 437607"/>
                <a:gd name="connsiteY10" fmla="*/ 0 h 58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7607" h="587828">
                  <a:moveTo>
                    <a:pt x="146958" y="0"/>
                  </a:moveTo>
                  <a:cubicBezTo>
                    <a:pt x="307479" y="0"/>
                    <a:pt x="437607" y="131590"/>
                    <a:pt x="437607" y="293914"/>
                  </a:cubicBezTo>
                  <a:cubicBezTo>
                    <a:pt x="437607" y="456238"/>
                    <a:pt x="307479" y="587828"/>
                    <a:pt x="146958" y="587828"/>
                  </a:cubicBezTo>
                  <a:cubicBezTo>
                    <a:pt x="126893" y="587828"/>
                    <a:pt x="107303" y="585772"/>
                    <a:pt x="88382" y="581857"/>
                  </a:cubicBezTo>
                  <a:lnTo>
                    <a:pt x="42595" y="567484"/>
                  </a:lnTo>
                  <a:lnTo>
                    <a:pt x="40491" y="561736"/>
                  </a:lnTo>
                  <a:cubicBezTo>
                    <a:pt x="14176" y="477132"/>
                    <a:pt x="0" y="387179"/>
                    <a:pt x="0" y="293915"/>
                  </a:cubicBezTo>
                  <a:cubicBezTo>
                    <a:pt x="0" y="200651"/>
                    <a:pt x="14176" y="110698"/>
                    <a:pt x="40491" y="26094"/>
                  </a:cubicBezTo>
                  <a:lnTo>
                    <a:pt x="42596" y="20344"/>
                  </a:lnTo>
                  <a:lnTo>
                    <a:pt x="88382" y="5971"/>
                  </a:lnTo>
                  <a:cubicBezTo>
                    <a:pt x="107303" y="2056"/>
                    <a:pt x="126893" y="0"/>
                    <a:pt x="146958" y="0"/>
                  </a:cubicBezTo>
                  <a:close/>
                </a:path>
              </a:pathLst>
            </a:custGeom>
            <a:solidFill>
              <a:srgbClr val="5596A7"/>
            </a:solidFill>
            <a:ln>
              <a:noFill/>
            </a:ln>
            <a:effectLst>
              <a:innerShdw blurRad="63500" dist="254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8" name="文本框 27"/>
            <p:cNvSpPr txBox="1"/>
            <p:nvPr/>
          </p:nvSpPr>
          <p:spPr>
            <a:xfrm>
              <a:off x="1350767" y="2198638"/>
              <a:ext cx="630561" cy="377075"/>
            </a:xfrm>
            <a:prstGeom prst="rect">
              <a:avLst/>
            </a:prstGeom>
            <a:noFill/>
          </p:spPr>
          <p:txBody>
            <a:bodyPr wrap="square" rtlCol="0">
              <a:spAutoFit/>
            </a:bodyPr>
            <a:lstStyle/>
            <a:p>
              <a:r>
                <a:rPr lang="en-US" altLang="zh-CN" sz="2665" dirty="0">
                  <a:solidFill>
                    <a:schemeClr val="bg1"/>
                  </a:solidFill>
                  <a:latin typeface="微软雅黑" panose="020B0503020204020204" pitchFamily="34" charset="-122"/>
                  <a:ea typeface="微软雅黑" panose="020B0503020204020204" pitchFamily="34" charset="-122"/>
                </a:rPr>
                <a:t>02</a:t>
              </a:r>
              <a:endParaRPr lang="zh-CN" altLang="en-US" sz="2665" dirty="0">
                <a:solidFill>
                  <a:schemeClr val="bg1"/>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5473919" y="2885777"/>
            <a:ext cx="1596304" cy="1521176"/>
            <a:chOff x="1798657" y="1768095"/>
            <a:chExt cx="1197228" cy="1140883"/>
          </a:xfrm>
        </p:grpSpPr>
        <p:sp>
          <p:nvSpPr>
            <p:cNvPr id="30" name="文本框 29"/>
            <p:cNvSpPr txBox="1"/>
            <p:nvPr/>
          </p:nvSpPr>
          <p:spPr>
            <a:xfrm>
              <a:off x="1815073" y="1768095"/>
              <a:ext cx="1052818" cy="290849"/>
            </a:xfrm>
            <a:prstGeom prst="rect">
              <a:avLst/>
            </a:prstGeom>
            <a:noFill/>
          </p:spPr>
          <p:txBody>
            <a:bodyPr wrap="square" rtlCol="0">
              <a:spAutoFit/>
            </a:bodyPr>
            <a:lstStyle/>
            <a:p>
              <a:r>
                <a:rPr lang="zh-CN" altLang="en-US" sz="1920" b="1" dirty="0">
                  <a:solidFill>
                    <a:srgbClr val="5596A7"/>
                  </a:solidFill>
                  <a:latin typeface="微软雅黑" panose="020B0503020204020204" pitchFamily="34" charset="-122"/>
                  <a:ea typeface="微软雅黑" panose="020B0503020204020204" pitchFamily="34" charset="-122"/>
                </a:rPr>
                <a:t>完善前端</a:t>
              </a:r>
            </a:p>
          </p:txBody>
        </p:sp>
        <p:sp>
          <p:nvSpPr>
            <p:cNvPr id="31" name="矩形 30"/>
            <p:cNvSpPr/>
            <p:nvPr/>
          </p:nvSpPr>
          <p:spPr>
            <a:xfrm>
              <a:off x="1798657" y="2033208"/>
              <a:ext cx="1197228" cy="875770"/>
            </a:xfrm>
            <a:prstGeom prst="rect">
              <a:avLst/>
            </a:prstGeom>
          </p:spPr>
          <p:txBody>
            <a:bodyPr wrap="square">
              <a:spAutoFit/>
            </a:bodyPr>
            <a:lstStyle/>
            <a:p>
              <a:pPr fontAlgn="base">
                <a:lnSpc>
                  <a:spcPct val="150000"/>
                </a:lnSpc>
                <a:spcBef>
                  <a:spcPts val="1440"/>
                </a:spcBef>
                <a:spcAft>
                  <a:spcPct val="0"/>
                </a:spcAft>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sym typeface="Gill Sans" charset="0"/>
                </a:rPr>
                <a:t>继续优化前端</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sym typeface="Gill Sans" charset="0"/>
                </a:rPr>
                <a:t>UI</a:t>
              </a: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sym typeface="Gill Sans" charset="0"/>
                </a:rPr>
                <a:t>设计，逻辑设计，根据后端返回参数设计合理接收代码。</a:t>
              </a:r>
              <a:endPar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sym typeface="Gill Sans" charset="0"/>
              </a:endParaRPr>
            </a:p>
          </p:txBody>
        </p:sp>
      </p:grpSp>
      <p:sp>
        <p:nvSpPr>
          <p:cNvPr id="32" name="椭圆 31"/>
          <p:cNvSpPr/>
          <p:nvPr/>
        </p:nvSpPr>
        <p:spPr>
          <a:xfrm>
            <a:off x="8284646" y="2580566"/>
            <a:ext cx="2401692" cy="2401692"/>
          </a:xfrm>
          <a:prstGeom prst="ellipse">
            <a:avLst/>
          </a:prstGeom>
          <a:gradFill flip="none" rotWithShape="1">
            <a:gsLst>
              <a:gs pos="0">
                <a:schemeClr val="bg1"/>
              </a:gs>
              <a:gs pos="100000">
                <a:schemeClr val="bg1">
                  <a:lumMod val="85000"/>
                </a:schemeClr>
              </a:gs>
            </a:gsLst>
            <a:lin ang="18900000" scaled="1"/>
            <a:tileRect/>
          </a:gradFill>
          <a:ln w="25400">
            <a:gradFill flip="none" rotWithShape="1">
              <a:gsLst>
                <a:gs pos="0">
                  <a:schemeClr val="bg1">
                    <a:lumMod val="85000"/>
                  </a:schemeClr>
                </a:gs>
                <a:gs pos="100000">
                  <a:schemeClr val="bg1"/>
                </a:gs>
              </a:gsLst>
              <a:lin ang="18900000" scaled="1"/>
              <a:tileRect/>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nvGrpSpPr>
          <p:cNvPr id="33" name="组合 32"/>
          <p:cNvGrpSpPr/>
          <p:nvPr/>
        </p:nvGrpSpPr>
        <p:grpSpPr>
          <a:xfrm>
            <a:off x="8220162" y="3334694"/>
            <a:ext cx="840748" cy="783771"/>
            <a:chOff x="1350767" y="2104779"/>
            <a:chExt cx="630561" cy="587828"/>
          </a:xfrm>
        </p:grpSpPr>
        <p:sp>
          <p:nvSpPr>
            <p:cNvPr id="34" name="任意多边形 33"/>
            <p:cNvSpPr/>
            <p:nvPr/>
          </p:nvSpPr>
          <p:spPr>
            <a:xfrm>
              <a:off x="1377466" y="2104779"/>
              <a:ext cx="437607" cy="587828"/>
            </a:xfrm>
            <a:custGeom>
              <a:avLst/>
              <a:gdLst>
                <a:gd name="connsiteX0" fmla="*/ 146958 w 437607"/>
                <a:gd name="connsiteY0" fmla="*/ 0 h 587828"/>
                <a:gd name="connsiteX1" fmla="*/ 437607 w 437607"/>
                <a:gd name="connsiteY1" fmla="*/ 293914 h 587828"/>
                <a:gd name="connsiteX2" fmla="*/ 146958 w 437607"/>
                <a:gd name="connsiteY2" fmla="*/ 587828 h 587828"/>
                <a:gd name="connsiteX3" fmla="*/ 88382 w 437607"/>
                <a:gd name="connsiteY3" fmla="*/ 581857 h 587828"/>
                <a:gd name="connsiteX4" fmla="*/ 42595 w 437607"/>
                <a:gd name="connsiteY4" fmla="*/ 567484 h 587828"/>
                <a:gd name="connsiteX5" fmla="*/ 40491 w 437607"/>
                <a:gd name="connsiteY5" fmla="*/ 561736 h 587828"/>
                <a:gd name="connsiteX6" fmla="*/ 0 w 437607"/>
                <a:gd name="connsiteY6" fmla="*/ 293915 h 587828"/>
                <a:gd name="connsiteX7" fmla="*/ 40491 w 437607"/>
                <a:gd name="connsiteY7" fmla="*/ 26094 h 587828"/>
                <a:gd name="connsiteX8" fmla="*/ 42596 w 437607"/>
                <a:gd name="connsiteY8" fmla="*/ 20344 h 587828"/>
                <a:gd name="connsiteX9" fmla="*/ 88382 w 437607"/>
                <a:gd name="connsiteY9" fmla="*/ 5971 h 587828"/>
                <a:gd name="connsiteX10" fmla="*/ 146958 w 437607"/>
                <a:gd name="connsiteY10" fmla="*/ 0 h 58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7607" h="587828">
                  <a:moveTo>
                    <a:pt x="146958" y="0"/>
                  </a:moveTo>
                  <a:cubicBezTo>
                    <a:pt x="307479" y="0"/>
                    <a:pt x="437607" y="131590"/>
                    <a:pt x="437607" y="293914"/>
                  </a:cubicBezTo>
                  <a:cubicBezTo>
                    <a:pt x="437607" y="456238"/>
                    <a:pt x="307479" y="587828"/>
                    <a:pt x="146958" y="587828"/>
                  </a:cubicBezTo>
                  <a:cubicBezTo>
                    <a:pt x="126893" y="587828"/>
                    <a:pt x="107303" y="585772"/>
                    <a:pt x="88382" y="581857"/>
                  </a:cubicBezTo>
                  <a:lnTo>
                    <a:pt x="42595" y="567484"/>
                  </a:lnTo>
                  <a:lnTo>
                    <a:pt x="40491" y="561736"/>
                  </a:lnTo>
                  <a:cubicBezTo>
                    <a:pt x="14176" y="477132"/>
                    <a:pt x="0" y="387179"/>
                    <a:pt x="0" y="293915"/>
                  </a:cubicBezTo>
                  <a:cubicBezTo>
                    <a:pt x="0" y="200651"/>
                    <a:pt x="14176" y="110698"/>
                    <a:pt x="40491" y="26094"/>
                  </a:cubicBezTo>
                  <a:lnTo>
                    <a:pt x="42596" y="20344"/>
                  </a:lnTo>
                  <a:lnTo>
                    <a:pt x="88382" y="5971"/>
                  </a:lnTo>
                  <a:cubicBezTo>
                    <a:pt x="107303" y="2056"/>
                    <a:pt x="126893" y="0"/>
                    <a:pt x="146958" y="0"/>
                  </a:cubicBezTo>
                  <a:close/>
                </a:path>
              </a:pathLst>
            </a:custGeom>
            <a:solidFill>
              <a:srgbClr val="5596A7"/>
            </a:solidFill>
            <a:ln>
              <a:noFill/>
            </a:ln>
            <a:effectLst>
              <a:innerShdw blurRad="63500" dist="254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5" name="文本框 34"/>
            <p:cNvSpPr txBox="1"/>
            <p:nvPr/>
          </p:nvSpPr>
          <p:spPr>
            <a:xfrm>
              <a:off x="1350767" y="2198638"/>
              <a:ext cx="630561" cy="377075"/>
            </a:xfrm>
            <a:prstGeom prst="rect">
              <a:avLst/>
            </a:prstGeom>
            <a:noFill/>
          </p:spPr>
          <p:txBody>
            <a:bodyPr wrap="square" rtlCol="0">
              <a:spAutoFit/>
            </a:bodyPr>
            <a:lstStyle/>
            <a:p>
              <a:r>
                <a:rPr lang="en-US" altLang="zh-CN" sz="2665" dirty="0">
                  <a:solidFill>
                    <a:schemeClr val="bg1"/>
                  </a:solidFill>
                  <a:latin typeface="微软雅黑" panose="020B0503020204020204" pitchFamily="34" charset="-122"/>
                  <a:ea typeface="微软雅黑" panose="020B0503020204020204" pitchFamily="34" charset="-122"/>
                </a:rPr>
                <a:t>03</a:t>
              </a:r>
              <a:endParaRPr lang="zh-CN" altLang="en-US" sz="2665" dirty="0">
                <a:solidFill>
                  <a:schemeClr val="bg1"/>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8817348" y="2885783"/>
            <a:ext cx="1596304" cy="1244176"/>
            <a:chOff x="1798657" y="1768096"/>
            <a:chExt cx="1197228" cy="933131"/>
          </a:xfrm>
        </p:grpSpPr>
        <p:sp>
          <p:nvSpPr>
            <p:cNvPr id="37" name="文本框 36"/>
            <p:cNvSpPr txBox="1"/>
            <p:nvPr/>
          </p:nvSpPr>
          <p:spPr>
            <a:xfrm>
              <a:off x="1815072" y="1768096"/>
              <a:ext cx="1052818" cy="290848"/>
            </a:xfrm>
            <a:prstGeom prst="rect">
              <a:avLst/>
            </a:prstGeom>
            <a:noFill/>
          </p:spPr>
          <p:txBody>
            <a:bodyPr wrap="square" rtlCol="0">
              <a:spAutoFit/>
            </a:bodyPr>
            <a:lstStyle/>
            <a:p>
              <a:r>
                <a:rPr lang="zh-CN" altLang="en-US" sz="1920" b="1" dirty="0">
                  <a:solidFill>
                    <a:srgbClr val="5596A7"/>
                  </a:solidFill>
                  <a:latin typeface="微软雅黑" panose="020B0503020204020204" pitchFamily="34" charset="-122"/>
                  <a:ea typeface="微软雅黑" panose="020B0503020204020204" pitchFamily="34" charset="-122"/>
                </a:rPr>
                <a:t>项目结题</a:t>
              </a:r>
            </a:p>
          </p:txBody>
        </p:sp>
        <p:sp>
          <p:nvSpPr>
            <p:cNvPr id="38" name="矩形 37"/>
            <p:cNvSpPr/>
            <p:nvPr/>
          </p:nvSpPr>
          <p:spPr>
            <a:xfrm>
              <a:off x="1798657" y="2033208"/>
              <a:ext cx="1197228" cy="668019"/>
            </a:xfrm>
            <a:prstGeom prst="rect">
              <a:avLst/>
            </a:prstGeom>
          </p:spPr>
          <p:txBody>
            <a:bodyPr wrap="square">
              <a:spAutoFit/>
            </a:bodyPr>
            <a:lstStyle/>
            <a:p>
              <a:pPr fontAlgn="base">
                <a:lnSpc>
                  <a:spcPct val="150000"/>
                </a:lnSpc>
                <a:spcBef>
                  <a:spcPts val="1440"/>
                </a:spcBef>
                <a:spcAft>
                  <a:spcPct val="0"/>
                </a:spcAft>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sym typeface="Gill Sans" charset="0"/>
                </a:rPr>
                <a:t>项目前端和后端测试通过，撰写结题报告，项目结题。</a:t>
              </a:r>
              <a:endPar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sym typeface="Gill Sans" charset="0"/>
              </a:endParaRPr>
            </a:p>
          </p:txBody>
        </p:sp>
      </p:grpSp>
      <p:sp>
        <p:nvSpPr>
          <p:cNvPr id="39" name="Rectangle 5"/>
          <p:cNvSpPr/>
          <p:nvPr/>
        </p:nvSpPr>
        <p:spPr bwMode="auto">
          <a:xfrm flipH="1">
            <a:off x="2798633" y="1534418"/>
            <a:ext cx="6419153" cy="885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150000"/>
              </a:lnSpc>
              <a:spcBef>
                <a:spcPct val="0"/>
              </a:spcBef>
              <a:spcAft>
                <a:spcPct val="0"/>
              </a:spcAft>
            </a:pPr>
            <a:endParaRPr lang="en-US" altLang="zh-CN" sz="1335"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endParaRPr>
          </a:p>
        </p:txBody>
      </p:sp>
    </p:spTree>
    <p:extLst>
      <p:ext uri="{BB962C8B-B14F-4D97-AF65-F5344CB8AC3E}">
        <p14:creationId xmlns:p14="http://schemas.microsoft.com/office/powerpoint/2010/main" val="354260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10" presetClass="entr" presetSubtype="0" fill="hold" grpId="0" nodeType="afterEffect" nodePh="1">
                                  <p:stCondLst>
                                    <p:cond delay="0"/>
                                  </p:stCondLst>
                                  <p:endCondLst>
                                    <p:cond evt="begin" delay="0">
                                      <p:tn val="11"/>
                                    </p:cond>
                                  </p:endCondLst>
                                  <p:childTnLst>
                                    <p:set>
                                      <p:cBhvr>
                                        <p:cTn id="12" dur="1" fill="hold">
                                          <p:stCondLst>
                                            <p:cond delay="0"/>
                                          </p:stCondLst>
                                        </p:cTn>
                                        <p:tgtEl>
                                          <p:spTgt spid="39"/>
                                        </p:tgtEl>
                                        <p:attrNameLst>
                                          <p:attrName>style.visibility</p:attrName>
                                        </p:attrNameLst>
                                      </p:cBhvr>
                                      <p:to>
                                        <p:strVal val="visible"/>
                                      </p:to>
                                    </p:set>
                                    <p:animEffect transition="in" filter="fade">
                                      <p:cBhvr>
                                        <p:cTn id="13" dur="500"/>
                                        <p:tgtEl>
                                          <p:spTgt spid="39"/>
                                        </p:tgtEl>
                                      </p:cBhvr>
                                    </p:animEffect>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ppt_x"/>
                                          </p:val>
                                        </p:tav>
                                        <p:tav tm="100000">
                                          <p:val>
                                            <p:strVal val="#ppt_x"/>
                                          </p:val>
                                        </p:tav>
                                      </p:tavLst>
                                    </p:anim>
                                    <p:anim calcmode="lin" valueType="num">
                                      <p:cBhvr additive="base">
                                        <p:cTn id="18" dur="500" fill="hold"/>
                                        <p:tgtEl>
                                          <p:spTgt spid="18"/>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left)">
                                      <p:cBhvr>
                                        <p:cTn id="22" dur="500"/>
                                        <p:tgtEl>
                                          <p:spTgt spid="19"/>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childTnLst>
                          </p:cTn>
                        </p:par>
                        <p:par>
                          <p:cTn id="27" fill="hold">
                            <p:stCondLst>
                              <p:cond delay="2500"/>
                            </p:stCondLst>
                            <p:childTnLst>
                              <p:par>
                                <p:cTn id="28" presetID="2" presetClass="entr" presetSubtype="4" fill="hold" grpId="0" nodeType="afterEffect">
                                  <p:stCondLst>
                                    <p:cond delay="0"/>
                                  </p:stCondLst>
                                  <p:childTnLst>
                                    <p:set>
                                      <p:cBhvr>
                                        <p:cTn id="29" dur="1" fill="hold">
                                          <p:stCondLst>
                                            <p:cond delay="0"/>
                                          </p:stCondLst>
                                        </p:cTn>
                                        <p:tgtEl>
                                          <p:spTgt spid="25"/>
                                        </p:tgtEl>
                                        <p:attrNameLst>
                                          <p:attrName>style.visibility</p:attrName>
                                        </p:attrNameLst>
                                      </p:cBhvr>
                                      <p:to>
                                        <p:strVal val="visible"/>
                                      </p:to>
                                    </p:set>
                                    <p:anim calcmode="lin" valueType="num">
                                      <p:cBhvr additive="base">
                                        <p:cTn id="30" dur="500" fill="hold"/>
                                        <p:tgtEl>
                                          <p:spTgt spid="25"/>
                                        </p:tgtEl>
                                        <p:attrNameLst>
                                          <p:attrName>ppt_x</p:attrName>
                                        </p:attrNameLst>
                                      </p:cBhvr>
                                      <p:tavLst>
                                        <p:tav tm="0">
                                          <p:val>
                                            <p:strVal val="#ppt_x"/>
                                          </p:val>
                                        </p:tav>
                                        <p:tav tm="100000">
                                          <p:val>
                                            <p:strVal val="#ppt_x"/>
                                          </p:val>
                                        </p:tav>
                                      </p:tavLst>
                                    </p:anim>
                                    <p:anim calcmode="lin" valueType="num">
                                      <p:cBhvr additive="base">
                                        <p:cTn id="31" dur="500" fill="hold"/>
                                        <p:tgtEl>
                                          <p:spTgt spid="25"/>
                                        </p:tgtEl>
                                        <p:attrNameLst>
                                          <p:attrName>ppt_y</p:attrName>
                                        </p:attrNameLst>
                                      </p:cBhvr>
                                      <p:tavLst>
                                        <p:tav tm="0">
                                          <p:val>
                                            <p:strVal val="1+#ppt_h/2"/>
                                          </p:val>
                                        </p:tav>
                                        <p:tav tm="100000">
                                          <p:val>
                                            <p:strVal val="#ppt_y"/>
                                          </p:val>
                                        </p:tav>
                                      </p:tavLst>
                                    </p:anim>
                                  </p:childTnLst>
                                </p:cTn>
                              </p:par>
                            </p:childTnLst>
                          </p:cTn>
                        </p:par>
                        <p:par>
                          <p:cTn id="32" fill="hold">
                            <p:stCondLst>
                              <p:cond delay="3000"/>
                            </p:stCondLst>
                            <p:childTnLst>
                              <p:par>
                                <p:cTn id="33" presetID="22" presetClass="entr" presetSubtype="8" fill="hold" nodeType="after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wipe(left)">
                                      <p:cBhvr>
                                        <p:cTn id="35" dur="500"/>
                                        <p:tgtEl>
                                          <p:spTgt spid="26"/>
                                        </p:tgtEl>
                                      </p:cBhvr>
                                    </p:animEffect>
                                  </p:childTnLst>
                                </p:cTn>
                              </p:par>
                            </p:childTnLst>
                          </p:cTn>
                        </p:par>
                        <p:par>
                          <p:cTn id="36" fill="hold">
                            <p:stCondLst>
                              <p:cond delay="3500"/>
                            </p:stCondLst>
                            <p:childTnLst>
                              <p:par>
                                <p:cTn id="37" presetID="10" presetClass="entr" presetSubtype="0" fill="hold" nodeType="after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childTnLst>
                          </p:cTn>
                        </p:par>
                        <p:par>
                          <p:cTn id="40" fill="hold">
                            <p:stCondLst>
                              <p:cond delay="4000"/>
                            </p:stCondLst>
                            <p:childTnLst>
                              <p:par>
                                <p:cTn id="41" presetID="2" presetClass="entr" presetSubtype="4" fill="hold" grpId="0" nodeType="afterEffect">
                                  <p:stCondLst>
                                    <p:cond delay="0"/>
                                  </p:stCondLst>
                                  <p:childTnLst>
                                    <p:set>
                                      <p:cBhvr>
                                        <p:cTn id="42" dur="1" fill="hold">
                                          <p:stCondLst>
                                            <p:cond delay="0"/>
                                          </p:stCondLst>
                                        </p:cTn>
                                        <p:tgtEl>
                                          <p:spTgt spid="32"/>
                                        </p:tgtEl>
                                        <p:attrNameLst>
                                          <p:attrName>style.visibility</p:attrName>
                                        </p:attrNameLst>
                                      </p:cBhvr>
                                      <p:to>
                                        <p:strVal val="visible"/>
                                      </p:to>
                                    </p:set>
                                    <p:anim calcmode="lin" valueType="num">
                                      <p:cBhvr additive="base">
                                        <p:cTn id="43" dur="500" fill="hold"/>
                                        <p:tgtEl>
                                          <p:spTgt spid="32"/>
                                        </p:tgtEl>
                                        <p:attrNameLst>
                                          <p:attrName>ppt_x</p:attrName>
                                        </p:attrNameLst>
                                      </p:cBhvr>
                                      <p:tavLst>
                                        <p:tav tm="0">
                                          <p:val>
                                            <p:strVal val="#ppt_x"/>
                                          </p:val>
                                        </p:tav>
                                        <p:tav tm="100000">
                                          <p:val>
                                            <p:strVal val="#ppt_x"/>
                                          </p:val>
                                        </p:tav>
                                      </p:tavLst>
                                    </p:anim>
                                    <p:anim calcmode="lin" valueType="num">
                                      <p:cBhvr additive="base">
                                        <p:cTn id="44" dur="500" fill="hold"/>
                                        <p:tgtEl>
                                          <p:spTgt spid="32"/>
                                        </p:tgtEl>
                                        <p:attrNameLst>
                                          <p:attrName>ppt_y</p:attrName>
                                        </p:attrNameLst>
                                      </p:cBhvr>
                                      <p:tavLst>
                                        <p:tav tm="0">
                                          <p:val>
                                            <p:strVal val="1+#ppt_h/2"/>
                                          </p:val>
                                        </p:tav>
                                        <p:tav tm="100000">
                                          <p:val>
                                            <p:strVal val="#ppt_y"/>
                                          </p:val>
                                        </p:tav>
                                      </p:tavLst>
                                    </p:anim>
                                  </p:childTnLst>
                                </p:cTn>
                              </p:par>
                            </p:childTnLst>
                          </p:cTn>
                        </p:par>
                        <p:par>
                          <p:cTn id="45" fill="hold">
                            <p:stCondLst>
                              <p:cond delay="4500"/>
                            </p:stCondLst>
                            <p:childTnLst>
                              <p:par>
                                <p:cTn id="46" presetID="22" presetClass="entr" presetSubtype="8" fill="hold" nodeType="afterEffect">
                                  <p:stCondLst>
                                    <p:cond delay="0"/>
                                  </p:stCondLst>
                                  <p:childTnLst>
                                    <p:set>
                                      <p:cBhvr>
                                        <p:cTn id="47" dur="1" fill="hold">
                                          <p:stCondLst>
                                            <p:cond delay="0"/>
                                          </p:stCondLst>
                                        </p:cTn>
                                        <p:tgtEl>
                                          <p:spTgt spid="33"/>
                                        </p:tgtEl>
                                        <p:attrNameLst>
                                          <p:attrName>style.visibility</p:attrName>
                                        </p:attrNameLst>
                                      </p:cBhvr>
                                      <p:to>
                                        <p:strVal val="visible"/>
                                      </p:to>
                                    </p:set>
                                    <p:animEffect transition="in" filter="wipe(left)">
                                      <p:cBhvr>
                                        <p:cTn id="48" dur="500"/>
                                        <p:tgtEl>
                                          <p:spTgt spid="33"/>
                                        </p:tgtEl>
                                      </p:cBhvr>
                                    </p:animEffect>
                                  </p:childTnLst>
                                </p:cTn>
                              </p:par>
                            </p:childTnLst>
                          </p:cTn>
                        </p:par>
                        <p:par>
                          <p:cTn id="49" fill="hold">
                            <p:stCondLst>
                              <p:cond delay="5000"/>
                            </p:stCondLst>
                            <p:childTnLst>
                              <p:par>
                                <p:cTn id="50" presetID="10" presetClass="entr" presetSubtype="0" fill="hold" nodeType="after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fade">
                                      <p:cBhvr>
                                        <p:cTn id="5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5" grpId="0" animBg="1"/>
      <p:bldP spid="32" grpId="0" animBg="1"/>
      <p:bldP spid="3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1" name="PA_组合 110"/>
          <p:cNvGrpSpPr/>
          <p:nvPr>
            <p:custDataLst>
              <p:tags r:id="rId1"/>
            </p:custDataLst>
          </p:nvPr>
        </p:nvGrpSpPr>
        <p:grpSpPr>
          <a:xfrm>
            <a:off x="13342" y="-6301"/>
            <a:ext cx="4788918" cy="6861082"/>
            <a:chOff x="441028" y="108253"/>
            <a:chExt cx="4654180" cy="6678233"/>
          </a:xfrm>
        </p:grpSpPr>
        <p:cxnSp>
          <p:nvCxnSpPr>
            <p:cNvPr id="112" name="直接连接符 111"/>
            <p:cNvCxnSpPr/>
            <p:nvPr userDrawn="1"/>
          </p:nvCxnSpPr>
          <p:spPr>
            <a:xfrm>
              <a:off x="1397000" y="109248"/>
              <a:ext cx="3698208" cy="2003942"/>
            </a:xfrm>
            <a:prstGeom prst="line">
              <a:avLst/>
            </a:prstGeom>
            <a:ln w="12700" cap="rnd">
              <a:gradFill>
                <a:gsLst>
                  <a:gs pos="60000">
                    <a:srgbClr val="FFFFFF">
                      <a:alpha val="60000"/>
                    </a:srgbClr>
                  </a:gs>
                  <a:gs pos="0">
                    <a:schemeClr val="bg1">
                      <a:alpha val="9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userDrawn="1"/>
          </p:nvCxnSpPr>
          <p:spPr>
            <a:xfrm>
              <a:off x="441030" y="975564"/>
              <a:ext cx="4034133" cy="2193086"/>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userDrawn="1"/>
          </p:nvCxnSpPr>
          <p:spPr>
            <a:xfrm>
              <a:off x="441030" y="2325338"/>
              <a:ext cx="4259152" cy="2315413"/>
            </a:xfrm>
            <a:prstGeom prst="line">
              <a:avLst/>
            </a:prstGeom>
            <a:ln w="12700" cap="rnd">
              <a:gradFill>
                <a:gsLst>
                  <a:gs pos="60000">
                    <a:srgbClr val="FFFFFF">
                      <a:alpha val="60000"/>
                    </a:srgbClr>
                  </a:gs>
                  <a:gs pos="0">
                    <a:schemeClr val="bg1">
                      <a:alpha val="9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userDrawn="1"/>
          </p:nvCxnSpPr>
          <p:spPr>
            <a:xfrm>
              <a:off x="441030" y="3668759"/>
              <a:ext cx="4338247" cy="2358412"/>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userDrawn="1"/>
          </p:nvCxnSpPr>
          <p:spPr>
            <a:xfrm>
              <a:off x="442776" y="5064209"/>
              <a:ext cx="3204537" cy="1722277"/>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userDrawn="1"/>
          </p:nvCxnSpPr>
          <p:spPr>
            <a:xfrm>
              <a:off x="441030" y="6380062"/>
              <a:ext cx="754357" cy="405429"/>
            </a:xfrm>
            <a:prstGeom prst="line">
              <a:avLst/>
            </a:prstGeom>
            <a:ln w="12700" cap="rnd">
              <a:gradFill>
                <a:gsLst>
                  <a:gs pos="60000">
                    <a:srgbClr val="FFFFFF">
                      <a:alpha val="60000"/>
                    </a:srgbClr>
                  </a:gs>
                  <a:gs pos="0">
                    <a:schemeClr val="bg1">
                      <a:alpha val="7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userDrawn="1"/>
          </p:nvCxnSpPr>
          <p:spPr>
            <a:xfrm flipV="1">
              <a:off x="441030" y="935237"/>
              <a:ext cx="4034131" cy="2248000"/>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userDrawn="1"/>
          </p:nvCxnSpPr>
          <p:spPr>
            <a:xfrm flipV="1">
              <a:off x="441030" y="2083389"/>
              <a:ext cx="4314751" cy="2404374"/>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userDrawn="1"/>
          </p:nvCxnSpPr>
          <p:spPr>
            <a:xfrm flipV="1">
              <a:off x="441028" y="3440258"/>
              <a:ext cx="4425082" cy="2465854"/>
            </a:xfrm>
            <a:prstGeom prst="line">
              <a:avLst/>
            </a:prstGeom>
            <a:ln w="12700" cap="rnd">
              <a:gradFill>
                <a:gsLst>
                  <a:gs pos="60000">
                    <a:srgbClr val="FFFFFF">
                      <a:alpha val="50000"/>
                    </a:srgbClr>
                  </a:gs>
                  <a:gs pos="0">
                    <a:schemeClr val="bg1">
                      <a:alpha val="8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userDrawn="1"/>
          </p:nvCxnSpPr>
          <p:spPr>
            <a:xfrm flipV="1">
              <a:off x="1261223" y="4797682"/>
              <a:ext cx="3567204" cy="1987809"/>
            </a:xfrm>
            <a:prstGeom prst="line">
              <a:avLst/>
            </a:prstGeom>
            <a:ln w="12700" cap="rnd">
              <a:gradFill>
                <a:gsLst>
                  <a:gs pos="60000">
                    <a:srgbClr val="FFFFFF">
                      <a:alpha val="60000"/>
                    </a:srgbClr>
                  </a:gs>
                  <a:gs pos="0">
                    <a:schemeClr val="bg1">
                      <a:alpha val="7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userDrawn="1"/>
          </p:nvCxnSpPr>
          <p:spPr>
            <a:xfrm flipV="1">
              <a:off x="441028" y="108253"/>
              <a:ext cx="3103433" cy="1729372"/>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userDrawn="1"/>
          </p:nvCxnSpPr>
          <p:spPr>
            <a:xfrm flipV="1">
              <a:off x="441030" y="111253"/>
              <a:ext cx="682160" cy="377986"/>
            </a:xfrm>
            <a:prstGeom prst="line">
              <a:avLst/>
            </a:prstGeom>
            <a:ln w="12700" cap="rnd">
              <a:gradFill>
                <a:gsLst>
                  <a:gs pos="60000">
                    <a:srgbClr val="FFFFFF">
                      <a:alpha val="60000"/>
                    </a:srgbClr>
                  </a:gs>
                  <a:gs pos="0">
                    <a:schemeClr val="bg1">
                      <a:alpha val="7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userDrawn="1"/>
          </p:nvCxnSpPr>
          <p:spPr>
            <a:xfrm>
              <a:off x="1206647" y="109248"/>
              <a:ext cx="0" cy="6677238"/>
            </a:xfrm>
            <a:prstGeom prst="line">
              <a:avLst/>
            </a:prstGeom>
            <a:ln w="12700" cap="rnd">
              <a:gradFill>
                <a:gsLst>
                  <a:gs pos="60000">
                    <a:srgbClr val="FFFFFF">
                      <a:alpha val="60000"/>
                    </a:srgbClr>
                  </a:gs>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userDrawn="1"/>
          </p:nvCxnSpPr>
          <p:spPr>
            <a:xfrm>
              <a:off x="3676895" y="108253"/>
              <a:ext cx="0" cy="6678233"/>
            </a:xfrm>
            <a:prstGeom prst="line">
              <a:avLst/>
            </a:prstGeom>
            <a:ln w="12700" cap="rnd">
              <a:gradFill>
                <a:gsLst>
                  <a:gs pos="60000">
                    <a:srgbClr val="FFFFFF">
                      <a:alpha val="60000"/>
                    </a:srgbClr>
                  </a:gs>
                  <a:gs pos="0">
                    <a:schemeClr val="bg1">
                      <a:alpha val="7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126" name="PA_弧形 125"/>
          <p:cNvSpPr/>
          <p:nvPr>
            <p:custDataLst>
              <p:tags r:id="rId2"/>
            </p:custDataLst>
          </p:nvPr>
        </p:nvSpPr>
        <p:spPr>
          <a:xfrm>
            <a:off x="10058075" y="4736759"/>
            <a:ext cx="4767943" cy="4767943"/>
          </a:xfrm>
          <a:prstGeom prst="arc">
            <a:avLst>
              <a:gd name="adj1" fmla="val 15964885"/>
              <a:gd name="adj2" fmla="val 15860599"/>
            </a:avLst>
          </a:prstGeom>
          <a:ln>
            <a:solidFill>
              <a:schemeClr val="bg1">
                <a:lumMod val="75000"/>
              </a:schemeClr>
            </a:solidFill>
            <a:headEnd type="none"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rgbClr val="000000"/>
              </a:solidFill>
              <a:cs typeface="+mn-ea"/>
              <a:sym typeface="+mn-lt"/>
            </a:endParaRPr>
          </a:p>
        </p:txBody>
      </p:sp>
      <p:grpSp>
        <p:nvGrpSpPr>
          <p:cNvPr id="8" name="PA_组合 7"/>
          <p:cNvGrpSpPr/>
          <p:nvPr>
            <p:custDataLst>
              <p:tags r:id="rId3"/>
            </p:custDataLst>
          </p:nvPr>
        </p:nvGrpSpPr>
        <p:grpSpPr>
          <a:xfrm>
            <a:off x="2503222" y="5279067"/>
            <a:ext cx="587486" cy="1728000"/>
            <a:chOff x="8085157" y="5279067"/>
            <a:chExt cx="587486" cy="1728000"/>
          </a:xfrm>
        </p:grpSpPr>
        <p:sp>
          <p:nvSpPr>
            <p:cNvPr id="49" name="等腰三角形 9_4"/>
            <p:cNvSpPr/>
            <p:nvPr/>
          </p:nvSpPr>
          <p:spPr>
            <a:xfrm rot="10800000">
              <a:off x="8085157" y="5546117"/>
              <a:ext cx="587486" cy="1460950"/>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50" name="椭圆 49"/>
            <p:cNvSpPr>
              <a:spLocks noChangeAspect="1"/>
            </p:cNvSpPr>
            <p:nvPr/>
          </p:nvSpPr>
          <p:spPr>
            <a:xfrm>
              <a:off x="8111847" y="5279067"/>
              <a:ext cx="534106" cy="534099"/>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9" name="PA_组合 8"/>
          <p:cNvGrpSpPr/>
          <p:nvPr>
            <p:custDataLst>
              <p:tags r:id="rId4"/>
            </p:custDataLst>
          </p:nvPr>
        </p:nvGrpSpPr>
        <p:grpSpPr>
          <a:xfrm>
            <a:off x="2310064" y="3435106"/>
            <a:ext cx="807500" cy="2304000"/>
            <a:chOff x="7891999" y="3435106"/>
            <a:chExt cx="807500" cy="2304000"/>
          </a:xfrm>
        </p:grpSpPr>
        <p:sp>
          <p:nvSpPr>
            <p:cNvPr id="73" name="等腰三角形 9_6"/>
            <p:cNvSpPr/>
            <p:nvPr/>
          </p:nvSpPr>
          <p:spPr>
            <a:xfrm rot="10800000">
              <a:off x="7891999" y="3791172"/>
              <a:ext cx="807500" cy="1947934"/>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74" name="椭圆 73"/>
            <p:cNvSpPr>
              <a:spLocks noChangeAspect="1"/>
            </p:cNvSpPr>
            <p:nvPr/>
          </p:nvSpPr>
          <p:spPr>
            <a:xfrm>
              <a:off x="7939684" y="3435106"/>
              <a:ext cx="712133" cy="712132"/>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0" name="PA_组合 9"/>
          <p:cNvGrpSpPr/>
          <p:nvPr>
            <p:custDataLst>
              <p:tags r:id="rId5"/>
            </p:custDataLst>
          </p:nvPr>
        </p:nvGrpSpPr>
        <p:grpSpPr>
          <a:xfrm>
            <a:off x="3348964" y="5019598"/>
            <a:ext cx="771066" cy="2268000"/>
            <a:chOff x="8930899" y="5019598"/>
            <a:chExt cx="771066" cy="2268000"/>
          </a:xfrm>
        </p:grpSpPr>
        <p:sp>
          <p:nvSpPr>
            <p:cNvPr id="58" name="等腰三角形 9_8"/>
            <p:cNvSpPr/>
            <p:nvPr/>
          </p:nvSpPr>
          <p:spPr>
            <a:xfrm rot="10800000">
              <a:off x="8930899" y="5370100"/>
              <a:ext cx="771066" cy="1917498"/>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59" name="椭圆 58"/>
            <p:cNvSpPr>
              <a:spLocks noChangeAspect="1"/>
            </p:cNvSpPr>
            <p:nvPr/>
          </p:nvSpPr>
          <p:spPr>
            <a:xfrm>
              <a:off x="8965930" y="5019598"/>
              <a:ext cx="701006" cy="701005"/>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1" name="PA_组合 10"/>
          <p:cNvGrpSpPr/>
          <p:nvPr>
            <p:custDataLst>
              <p:tags r:id="rId6"/>
            </p:custDataLst>
          </p:nvPr>
        </p:nvGrpSpPr>
        <p:grpSpPr>
          <a:xfrm>
            <a:off x="616079" y="3951156"/>
            <a:ext cx="786986" cy="2124000"/>
            <a:chOff x="6198014" y="3951156"/>
            <a:chExt cx="786986" cy="2124000"/>
          </a:xfrm>
        </p:grpSpPr>
        <p:sp>
          <p:nvSpPr>
            <p:cNvPr id="64" name="等腰三角形 9_10"/>
            <p:cNvSpPr/>
            <p:nvPr/>
          </p:nvSpPr>
          <p:spPr>
            <a:xfrm rot="10800000">
              <a:off x="6198014" y="4279404"/>
              <a:ext cx="786986" cy="1795752"/>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65" name="椭圆 64"/>
            <p:cNvSpPr>
              <a:spLocks noChangeAspect="1"/>
            </p:cNvSpPr>
            <p:nvPr/>
          </p:nvSpPr>
          <p:spPr>
            <a:xfrm>
              <a:off x="6263259" y="3951156"/>
              <a:ext cx="656498" cy="656497"/>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2" name="PA_组合 11"/>
          <p:cNvGrpSpPr/>
          <p:nvPr>
            <p:custDataLst>
              <p:tags r:id="rId7"/>
            </p:custDataLst>
          </p:nvPr>
        </p:nvGrpSpPr>
        <p:grpSpPr>
          <a:xfrm>
            <a:off x="2909604" y="3705321"/>
            <a:ext cx="1248391" cy="3672000"/>
            <a:chOff x="8491539" y="3705321"/>
            <a:chExt cx="1248391" cy="3672000"/>
          </a:xfrm>
        </p:grpSpPr>
        <p:sp>
          <p:nvSpPr>
            <p:cNvPr id="13" name="等腰三角形 9_12"/>
            <p:cNvSpPr/>
            <p:nvPr/>
          </p:nvSpPr>
          <p:spPr>
            <a:xfrm rot="10800000">
              <a:off x="8491539" y="4272801"/>
              <a:ext cx="1248391" cy="3104520"/>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4" name="椭圆 13"/>
            <p:cNvSpPr>
              <a:spLocks noChangeAspect="1"/>
            </p:cNvSpPr>
            <p:nvPr/>
          </p:nvSpPr>
          <p:spPr>
            <a:xfrm>
              <a:off x="8548254" y="3705321"/>
              <a:ext cx="1134960" cy="1134960"/>
            </a:xfrm>
            <a:prstGeom prst="cube">
              <a:avLst/>
            </a:prstGeom>
            <a:gradFill>
              <a:gsLst>
                <a:gs pos="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33" name="PA_组合 32"/>
          <p:cNvGrpSpPr/>
          <p:nvPr>
            <p:custDataLst>
              <p:tags r:id="rId8"/>
            </p:custDataLst>
          </p:nvPr>
        </p:nvGrpSpPr>
        <p:grpSpPr>
          <a:xfrm>
            <a:off x="2096271" y="4173322"/>
            <a:ext cx="905695" cy="2664001"/>
            <a:chOff x="7678206" y="4173322"/>
            <a:chExt cx="905695" cy="2664001"/>
          </a:xfrm>
        </p:grpSpPr>
        <p:sp>
          <p:nvSpPr>
            <p:cNvPr id="16" name="等腰三角形 9_14"/>
            <p:cNvSpPr/>
            <p:nvPr/>
          </p:nvSpPr>
          <p:spPr>
            <a:xfrm rot="10800000">
              <a:off x="7678206" y="4585024"/>
              <a:ext cx="905695" cy="225229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7" name="椭圆 16"/>
            <p:cNvSpPr>
              <a:spLocks noChangeAspect="1"/>
            </p:cNvSpPr>
            <p:nvPr/>
          </p:nvSpPr>
          <p:spPr>
            <a:xfrm>
              <a:off x="7719353" y="4173322"/>
              <a:ext cx="823402" cy="823403"/>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39" name="PA_组合 38"/>
          <p:cNvGrpSpPr/>
          <p:nvPr>
            <p:custDataLst>
              <p:tags r:id="rId9"/>
            </p:custDataLst>
          </p:nvPr>
        </p:nvGrpSpPr>
        <p:grpSpPr>
          <a:xfrm>
            <a:off x="2576833" y="4511565"/>
            <a:ext cx="942412" cy="2772000"/>
            <a:chOff x="8158768" y="4511565"/>
            <a:chExt cx="942412" cy="2772000"/>
          </a:xfrm>
        </p:grpSpPr>
        <p:sp>
          <p:nvSpPr>
            <p:cNvPr id="19" name="等腰三角形 9_16"/>
            <p:cNvSpPr/>
            <p:nvPr/>
          </p:nvSpPr>
          <p:spPr>
            <a:xfrm rot="10800000">
              <a:off x="8158768" y="4939957"/>
              <a:ext cx="942412" cy="2343608"/>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0" name="椭圆 19"/>
            <p:cNvSpPr>
              <a:spLocks noChangeAspect="1"/>
            </p:cNvSpPr>
            <p:nvPr/>
          </p:nvSpPr>
          <p:spPr>
            <a:xfrm>
              <a:off x="8201583" y="4511565"/>
              <a:ext cx="856783" cy="856784"/>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75" name="PA_组合 74"/>
          <p:cNvGrpSpPr/>
          <p:nvPr>
            <p:custDataLst>
              <p:tags r:id="rId10"/>
            </p:custDataLst>
          </p:nvPr>
        </p:nvGrpSpPr>
        <p:grpSpPr>
          <a:xfrm>
            <a:off x="5727476" y="6011164"/>
            <a:ext cx="715902" cy="1980000"/>
            <a:chOff x="11309411" y="6011164"/>
            <a:chExt cx="715902" cy="1980000"/>
          </a:xfrm>
        </p:grpSpPr>
        <p:sp>
          <p:nvSpPr>
            <p:cNvPr id="28" name="等腰三角形 9_18"/>
            <p:cNvSpPr/>
            <p:nvPr/>
          </p:nvSpPr>
          <p:spPr>
            <a:xfrm rot="10800000">
              <a:off x="11309411" y="6317158"/>
              <a:ext cx="715902" cy="1674006"/>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9" name="椭圆 28"/>
            <p:cNvSpPr>
              <a:spLocks noChangeAspect="1"/>
            </p:cNvSpPr>
            <p:nvPr/>
          </p:nvSpPr>
          <p:spPr>
            <a:xfrm>
              <a:off x="11361368" y="6011164"/>
              <a:ext cx="611990" cy="611988"/>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96" name="PA_组合 95"/>
          <p:cNvGrpSpPr/>
          <p:nvPr>
            <p:custDataLst>
              <p:tags r:id="rId11"/>
            </p:custDataLst>
          </p:nvPr>
        </p:nvGrpSpPr>
        <p:grpSpPr>
          <a:xfrm>
            <a:off x="3690802" y="6173657"/>
            <a:ext cx="868978" cy="2556000"/>
            <a:chOff x="9272737" y="6173657"/>
            <a:chExt cx="868978" cy="2556000"/>
          </a:xfrm>
        </p:grpSpPr>
        <p:sp>
          <p:nvSpPr>
            <p:cNvPr id="31" name="等腰三角形 9_20"/>
            <p:cNvSpPr/>
            <p:nvPr/>
          </p:nvSpPr>
          <p:spPr>
            <a:xfrm rot="10800000">
              <a:off x="9272737" y="6568668"/>
              <a:ext cx="868978" cy="216098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2" name="椭圆 31"/>
            <p:cNvSpPr>
              <a:spLocks noChangeAspect="1"/>
            </p:cNvSpPr>
            <p:nvPr/>
          </p:nvSpPr>
          <p:spPr>
            <a:xfrm>
              <a:off x="9312216" y="6173657"/>
              <a:ext cx="790021" cy="790021"/>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97" name="PA_组合 96"/>
          <p:cNvGrpSpPr/>
          <p:nvPr>
            <p:custDataLst>
              <p:tags r:id="rId12"/>
            </p:custDataLst>
          </p:nvPr>
        </p:nvGrpSpPr>
        <p:grpSpPr>
          <a:xfrm>
            <a:off x="2882408" y="5649322"/>
            <a:ext cx="1174957" cy="3455999"/>
            <a:chOff x="8447464" y="5580235"/>
            <a:chExt cx="1174957" cy="3455999"/>
          </a:xfrm>
        </p:grpSpPr>
        <p:sp>
          <p:nvSpPr>
            <p:cNvPr id="40" name="等腰三角形 9_22"/>
            <p:cNvSpPr/>
            <p:nvPr/>
          </p:nvSpPr>
          <p:spPr>
            <a:xfrm rot="10800000">
              <a:off x="8447464" y="6114333"/>
              <a:ext cx="1174957" cy="2921901"/>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41" name="椭圆 40"/>
            <p:cNvSpPr>
              <a:spLocks noChangeAspect="1"/>
            </p:cNvSpPr>
            <p:nvPr/>
          </p:nvSpPr>
          <p:spPr>
            <a:xfrm>
              <a:off x="8500844" y="5580235"/>
              <a:ext cx="1068199" cy="1068198"/>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98" name="PA_组合 97"/>
          <p:cNvGrpSpPr/>
          <p:nvPr>
            <p:custDataLst>
              <p:tags r:id="rId13"/>
            </p:custDataLst>
          </p:nvPr>
        </p:nvGrpSpPr>
        <p:grpSpPr>
          <a:xfrm>
            <a:off x="131430" y="4642065"/>
            <a:ext cx="1358547" cy="3996000"/>
            <a:chOff x="5713365" y="4642065"/>
            <a:chExt cx="1358547" cy="3996000"/>
          </a:xfrm>
        </p:grpSpPr>
        <p:sp>
          <p:nvSpPr>
            <p:cNvPr id="43" name="等腰三角形 9_24"/>
            <p:cNvSpPr/>
            <p:nvPr/>
          </p:nvSpPr>
          <p:spPr>
            <a:xfrm rot="10800000">
              <a:off x="5713365" y="5259617"/>
              <a:ext cx="1358547" cy="3378448"/>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44" name="椭圆 43"/>
            <p:cNvSpPr>
              <a:spLocks noChangeAspect="1"/>
            </p:cNvSpPr>
            <p:nvPr/>
          </p:nvSpPr>
          <p:spPr>
            <a:xfrm>
              <a:off x="5775086" y="4642065"/>
              <a:ext cx="1235107" cy="1235104"/>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99" name="PA_组合 98"/>
          <p:cNvGrpSpPr/>
          <p:nvPr>
            <p:custDataLst>
              <p:tags r:id="rId14"/>
            </p:custDataLst>
          </p:nvPr>
        </p:nvGrpSpPr>
        <p:grpSpPr>
          <a:xfrm>
            <a:off x="1564673" y="5004310"/>
            <a:ext cx="820027" cy="2412000"/>
            <a:chOff x="7146608" y="5004310"/>
            <a:chExt cx="820027" cy="2412000"/>
          </a:xfrm>
        </p:grpSpPr>
        <p:sp>
          <p:nvSpPr>
            <p:cNvPr id="46" name="等腰三角形 9_26"/>
            <p:cNvSpPr/>
            <p:nvPr/>
          </p:nvSpPr>
          <p:spPr>
            <a:xfrm rot="10800000">
              <a:off x="7146608" y="5377067"/>
              <a:ext cx="820027" cy="2039243"/>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47" name="椭圆 46"/>
            <p:cNvSpPr>
              <a:spLocks noChangeAspect="1"/>
            </p:cNvSpPr>
            <p:nvPr/>
          </p:nvSpPr>
          <p:spPr>
            <a:xfrm>
              <a:off x="7183863" y="5004310"/>
              <a:ext cx="745518" cy="745513"/>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00" name="PA_组合 99"/>
          <p:cNvGrpSpPr/>
          <p:nvPr>
            <p:custDataLst>
              <p:tags r:id="rId15"/>
            </p:custDataLst>
          </p:nvPr>
        </p:nvGrpSpPr>
        <p:grpSpPr>
          <a:xfrm>
            <a:off x="1384015" y="4426151"/>
            <a:ext cx="879620" cy="2555999"/>
            <a:chOff x="6965950" y="4426151"/>
            <a:chExt cx="879620" cy="2555999"/>
          </a:xfrm>
        </p:grpSpPr>
        <p:sp>
          <p:nvSpPr>
            <p:cNvPr id="61" name="等腰三角形 9_28"/>
            <p:cNvSpPr/>
            <p:nvPr/>
          </p:nvSpPr>
          <p:spPr>
            <a:xfrm rot="10800000">
              <a:off x="6965950" y="4821161"/>
              <a:ext cx="879620" cy="216098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62" name="椭圆 61"/>
            <p:cNvSpPr>
              <a:spLocks noChangeAspect="1"/>
            </p:cNvSpPr>
            <p:nvPr/>
          </p:nvSpPr>
          <p:spPr>
            <a:xfrm>
              <a:off x="7010750" y="4426151"/>
              <a:ext cx="790022" cy="790021"/>
            </a:xfrm>
            <a:prstGeom prst="cube">
              <a:avLst/>
            </a:prstGeom>
            <a:gradFill>
              <a:gsLst>
                <a:gs pos="1000">
                  <a:schemeClr val="accent1">
                    <a:lumMod val="20000"/>
                    <a:lumOff val="80000"/>
                  </a:schemeClr>
                </a:gs>
                <a:gs pos="60000">
                  <a:schemeClr val="accent1">
                    <a:lumMod val="75000"/>
                  </a:schemeClr>
                </a:gs>
                <a:gs pos="100000">
                  <a:schemeClr val="accent1">
                    <a:lumMod val="50000"/>
                  </a:schemeClr>
                </a:gs>
              </a:gsLst>
              <a:lin ang="5400000" scaled="1"/>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01" name="PA_组合 100"/>
          <p:cNvGrpSpPr/>
          <p:nvPr>
            <p:custDataLst>
              <p:tags r:id="rId16"/>
            </p:custDataLst>
          </p:nvPr>
        </p:nvGrpSpPr>
        <p:grpSpPr>
          <a:xfrm>
            <a:off x="4991525" y="4642065"/>
            <a:ext cx="525546" cy="1331996"/>
            <a:chOff x="10573460" y="4642065"/>
            <a:chExt cx="525546" cy="1331996"/>
          </a:xfrm>
        </p:grpSpPr>
        <p:sp>
          <p:nvSpPr>
            <p:cNvPr id="67" name="等腰三角形 9_30"/>
            <p:cNvSpPr/>
            <p:nvPr/>
          </p:nvSpPr>
          <p:spPr>
            <a:xfrm rot="10800000">
              <a:off x="10573460" y="4847912"/>
              <a:ext cx="525546" cy="112614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68" name="椭圆 67"/>
            <p:cNvSpPr>
              <a:spLocks noChangeAspect="1"/>
            </p:cNvSpPr>
            <p:nvPr/>
          </p:nvSpPr>
          <p:spPr>
            <a:xfrm>
              <a:off x="10630379" y="4642065"/>
              <a:ext cx="411710" cy="411701"/>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02" name="PA_组合 101"/>
          <p:cNvGrpSpPr/>
          <p:nvPr>
            <p:custDataLst>
              <p:tags r:id="rId17"/>
            </p:custDataLst>
          </p:nvPr>
        </p:nvGrpSpPr>
        <p:grpSpPr>
          <a:xfrm>
            <a:off x="4139412" y="4036519"/>
            <a:ext cx="715672" cy="1980000"/>
            <a:chOff x="9721347" y="4036519"/>
            <a:chExt cx="715672" cy="1980000"/>
          </a:xfrm>
        </p:grpSpPr>
        <p:sp>
          <p:nvSpPr>
            <p:cNvPr id="70" name="等腰三角形 9_32"/>
            <p:cNvSpPr/>
            <p:nvPr/>
          </p:nvSpPr>
          <p:spPr>
            <a:xfrm rot="10800000">
              <a:off x="9721347" y="4342513"/>
              <a:ext cx="715672" cy="1674006"/>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71" name="椭圆 70"/>
            <p:cNvSpPr>
              <a:spLocks noChangeAspect="1"/>
            </p:cNvSpPr>
            <p:nvPr/>
          </p:nvSpPr>
          <p:spPr>
            <a:xfrm>
              <a:off x="9773189" y="4036519"/>
              <a:ext cx="611990" cy="611988"/>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27" name="PA_组合 126"/>
          <p:cNvGrpSpPr/>
          <p:nvPr>
            <p:custDataLst>
              <p:tags r:id="rId18"/>
            </p:custDataLst>
          </p:nvPr>
        </p:nvGrpSpPr>
        <p:grpSpPr>
          <a:xfrm>
            <a:off x="1515357" y="3424240"/>
            <a:ext cx="1077041" cy="3167998"/>
            <a:chOff x="7097292" y="3424240"/>
            <a:chExt cx="1077041" cy="3167998"/>
          </a:xfrm>
        </p:grpSpPr>
        <p:sp>
          <p:nvSpPr>
            <p:cNvPr id="76" name="等腰三角形 9_34"/>
            <p:cNvSpPr/>
            <p:nvPr/>
          </p:nvSpPr>
          <p:spPr>
            <a:xfrm rot="10800000">
              <a:off x="7097292" y="3913829"/>
              <a:ext cx="1077041" cy="267840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77" name="椭圆 76"/>
            <p:cNvSpPr>
              <a:spLocks noChangeAspect="1"/>
            </p:cNvSpPr>
            <p:nvPr/>
          </p:nvSpPr>
          <p:spPr>
            <a:xfrm>
              <a:off x="7146224" y="3424240"/>
              <a:ext cx="979179" cy="979179"/>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28" name="PA_组合 127"/>
          <p:cNvGrpSpPr/>
          <p:nvPr>
            <p:custDataLst>
              <p:tags r:id="rId19"/>
            </p:custDataLst>
          </p:nvPr>
        </p:nvGrpSpPr>
        <p:grpSpPr>
          <a:xfrm>
            <a:off x="2777469" y="2834374"/>
            <a:ext cx="759196" cy="2124000"/>
            <a:chOff x="8359404" y="2834374"/>
            <a:chExt cx="759196" cy="2124000"/>
          </a:xfrm>
        </p:grpSpPr>
        <p:sp>
          <p:nvSpPr>
            <p:cNvPr id="82" name="等腰三角形 9_36"/>
            <p:cNvSpPr/>
            <p:nvPr/>
          </p:nvSpPr>
          <p:spPr>
            <a:xfrm rot="10800000">
              <a:off x="8359404" y="3162622"/>
              <a:ext cx="759196" cy="1795752"/>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3" name="椭圆 82"/>
            <p:cNvSpPr>
              <a:spLocks noChangeAspect="1"/>
            </p:cNvSpPr>
            <p:nvPr/>
          </p:nvSpPr>
          <p:spPr>
            <a:xfrm>
              <a:off x="8410754" y="2834374"/>
              <a:ext cx="656498" cy="656497"/>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29" name="PA_组合 128"/>
          <p:cNvGrpSpPr/>
          <p:nvPr>
            <p:custDataLst>
              <p:tags r:id="rId20"/>
            </p:custDataLst>
          </p:nvPr>
        </p:nvGrpSpPr>
        <p:grpSpPr>
          <a:xfrm>
            <a:off x="2187588" y="2742671"/>
            <a:ext cx="655340" cy="1728000"/>
            <a:chOff x="7769523" y="2742671"/>
            <a:chExt cx="655340" cy="1728000"/>
          </a:xfrm>
        </p:grpSpPr>
        <p:sp>
          <p:nvSpPr>
            <p:cNvPr id="85" name="等腰三角形 9_38"/>
            <p:cNvSpPr/>
            <p:nvPr/>
          </p:nvSpPr>
          <p:spPr>
            <a:xfrm rot="10800000">
              <a:off x="7769523" y="3009721"/>
              <a:ext cx="655340" cy="1460950"/>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6" name="椭圆 85"/>
            <p:cNvSpPr>
              <a:spLocks noChangeAspect="1"/>
            </p:cNvSpPr>
            <p:nvPr/>
          </p:nvSpPr>
          <p:spPr>
            <a:xfrm>
              <a:off x="7830143" y="2742671"/>
              <a:ext cx="534102" cy="534099"/>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0" name="PA_组合 129"/>
          <p:cNvGrpSpPr/>
          <p:nvPr>
            <p:custDataLst>
              <p:tags r:id="rId21"/>
            </p:custDataLst>
          </p:nvPr>
        </p:nvGrpSpPr>
        <p:grpSpPr>
          <a:xfrm>
            <a:off x="2697600" y="2409047"/>
            <a:ext cx="537440" cy="1404000"/>
            <a:chOff x="8279535" y="2409047"/>
            <a:chExt cx="537440" cy="1404000"/>
          </a:xfrm>
        </p:grpSpPr>
        <p:sp>
          <p:nvSpPr>
            <p:cNvPr id="88" name="等腰三角形 9_40"/>
            <p:cNvSpPr/>
            <p:nvPr/>
          </p:nvSpPr>
          <p:spPr>
            <a:xfrm rot="10800000">
              <a:off x="8279535" y="2626025"/>
              <a:ext cx="537440" cy="1187022"/>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9" name="椭圆 88"/>
            <p:cNvSpPr>
              <a:spLocks noChangeAspect="1"/>
            </p:cNvSpPr>
            <p:nvPr/>
          </p:nvSpPr>
          <p:spPr>
            <a:xfrm>
              <a:off x="8331276" y="2409047"/>
              <a:ext cx="433959" cy="433955"/>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1" name="PA_组合 130"/>
          <p:cNvGrpSpPr/>
          <p:nvPr>
            <p:custDataLst>
              <p:tags r:id="rId22"/>
            </p:custDataLst>
          </p:nvPr>
        </p:nvGrpSpPr>
        <p:grpSpPr>
          <a:xfrm>
            <a:off x="3269209" y="2051771"/>
            <a:ext cx="788156" cy="2160000"/>
            <a:chOff x="8851144" y="2051771"/>
            <a:chExt cx="788156" cy="2160000"/>
          </a:xfrm>
        </p:grpSpPr>
        <p:sp>
          <p:nvSpPr>
            <p:cNvPr id="91" name="等腰三角形 9_42"/>
            <p:cNvSpPr/>
            <p:nvPr/>
          </p:nvSpPr>
          <p:spPr>
            <a:xfrm rot="10800000">
              <a:off x="8851144" y="2385583"/>
              <a:ext cx="788156" cy="1826188"/>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2" name="立方体 91"/>
            <p:cNvSpPr>
              <a:spLocks noChangeAspect="1"/>
            </p:cNvSpPr>
            <p:nvPr/>
          </p:nvSpPr>
          <p:spPr>
            <a:xfrm>
              <a:off x="8911411" y="2051771"/>
              <a:ext cx="667625" cy="667624"/>
            </a:xfrm>
            <a:prstGeom prst="cube">
              <a:avLst/>
            </a:prstGeom>
            <a:gradFill>
              <a:gsLst>
                <a:gs pos="0">
                  <a:schemeClr val="accent4">
                    <a:lumMod val="20000"/>
                    <a:lumOff val="80000"/>
                  </a:schemeClr>
                </a:gs>
                <a:gs pos="60000">
                  <a:schemeClr val="accent3"/>
                </a:gs>
                <a:gs pos="100000">
                  <a:schemeClr val="accent5">
                    <a:lumMod val="60000"/>
                    <a:lumOff val="40000"/>
                  </a:schemeClr>
                </a:gs>
              </a:gsLst>
              <a:lin ang="5400000" scaled="1"/>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2" name="PA_组合 131"/>
          <p:cNvGrpSpPr/>
          <p:nvPr>
            <p:custDataLst>
              <p:tags r:id="rId23"/>
            </p:custDataLst>
          </p:nvPr>
        </p:nvGrpSpPr>
        <p:grpSpPr>
          <a:xfrm>
            <a:off x="2230012" y="1829573"/>
            <a:ext cx="536716" cy="1331997"/>
            <a:chOff x="7811947" y="1829573"/>
            <a:chExt cx="536716" cy="1331997"/>
          </a:xfrm>
        </p:grpSpPr>
        <p:sp>
          <p:nvSpPr>
            <p:cNvPr id="94" name="等腰三角形 9_44"/>
            <p:cNvSpPr/>
            <p:nvPr/>
          </p:nvSpPr>
          <p:spPr>
            <a:xfrm rot="10800000">
              <a:off x="7811947" y="2035421"/>
              <a:ext cx="536716" cy="112614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5" name="椭圆 94"/>
            <p:cNvSpPr>
              <a:spLocks noChangeAspect="1"/>
            </p:cNvSpPr>
            <p:nvPr/>
          </p:nvSpPr>
          <p:spPr>
            <a:xfrm>
              <a:off x="7874453" y="1829573"/>
              <a:ext cx="411705" cy="411701"/>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3" name="PA_组合 132"/>
          <p:cNvGrpSpPr/>
          <p:nvPr>
            <p:custDataLst>
              <p:tags r:id="rId24"/>
            </p:custDataLst>
          </p:nvPr>
        </p:nvGrpSpPr>
        <p:grpSpPr>
          <a:xfrm>
            <a:off x="1663410" y="5466330"/>
            <a:ext cx="1358542" cy="3996000"/>
            <a:chOff x="7245345" y="5466330"/>
            <a:chExt cx="1358542" cy="3996000"/>
          </a:xfrm>
        </p:grpSpPr>
        <p:sp>
          <p:nvSpPr>
            <p:cNvPr id="34" name="等腰三角形 9_46"/>
            <p:cNvSpPr/>
            <p:nvPr/>
          </p:nvSpPr>
          <p:spPr>
            <a:xfrm rot="10800000">
              <a:off x="7245345" y="6083882"/>
              <a:ext cx="1358542" cy="3378448"/>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5" name="椭圆 34"/>
            <p:cNvSpPr>
              <a:spLocks noChangeAspect="1"/>
            </p:cNvSpPr>
            <p:nvPr/>
          </p:nvSpPr>
          <p:spPr>
            <a:xfrm>
              <a:off x="7307066" y="5466330"/>
              <a:ext cx="1235103" cy="1235104"/>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4" name="PA_组合 133"/>
          <p:cNvGrpSpPr/>
          <p:nvPr>
            <p:custDataLst>
              <p:tags r:id="rId25"/>
            </p:custDataLst>
          </p:nvPr>
        </p:nvGrpSpPr>
        <p:grpSpPr>
          <a:xfrm>
            <a:off x="1114430" y="5346918"/>
            <a:ext cx="917938" cy="2700000"/>
            <a:chOff x="6696365" y="5346918"/>
            <a:chExt cx="917938" cy="2700000"/>
          </a:xfrm>
        </p:grpSpPr>
        <p:sp>
          <p:nvSpPr>
            <p:cNvPr id="37" name="等腰三角形 9_48"/>
            <p:cNvSpPr/>
            <p:nvPr/>
          </p:nvSpPr>
          <p:spPr>
            <a:xfrm rot="10800000">
              <a:off x="6696365" y="5764183"/>
              <a:ext cx="917938" cy="2282735"/>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8" name="椭圆 37"/>
            <p:cNvSpPr>
              <a:spLocks noChangeAspect="1"/>
            </p:cNvSpPr>
            <p:nvPr/>
          </p:nvSpPr>
          <p:spPr>
            <a:xfrm>
              <a:off x="6738068" y="5346918"/>
              <a:ext cx="834533" cy="834530"/>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5" name="PA_组合 134"/>
          <p:cNvGrpSpPr/>
          <p:nvPr>
            <p:custDataLst>
              <p:tags r:id="rId26"/>
            </p:custDataLst>
          </p:nvPr>
        </p:nvGrpSpPr>
        <p:grpSpPr>
          <a:xfrm>
            <a:off x="663249" y="6257975"/>
            <a:ext cx="1174953" cy="3455999"/>
            <a:chOff x="6245184" y="6257975"/>
            <a:chExt cx="1174953" cy="3455999"/>
          </a:xfrm>
        </p:grpSpPr>
        <p:sp>
          <p:nvSpPr>
            <p:cNvPr id="22" name="等腰三角形 9_50"/>
            <p:cNvSpPr/>
            <p:nvPr/>
          </p:nvSpPr>
          <p:spPr>
            <a:xfrm rot="10800000">
              <a:off x="6245184" y="6792073"/>
              <a:ext cx="1174953" cy="2921901"/>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3" name="椭圆 22"/>
            <p:cNvSpPr>
              <a:spLocks noChangeAspect="1"/>
            </p:cNvSpPr>
            <p:nvPr/>
          </p:nvSpPr>
          <p:spPr>
            <a:xfrm>
              <a:off x="6298564" y="6257975"/>
              <a:ext cx="1068195" cy="1068198"/>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6" name="PA_组合 135"/>
          <p:cNvGrpSpPr/>
          <p:nvPr>
            <p:custDataLst>
              <p:tags r:id="rId27"/>
            </p:custDataLst>
          </p:nvPr>
        </p:nvGrpSpPr>
        <p:grpSpPr>
          <a:xfrm>
            <a:off x="3432479" y="3129639"/>
            <a:ext cx="905695" cy="2664001"/>
            <a:chOff x="9014414" y="3129639"/>
            <a:chExt cx="905695" cy="2664001"/>
          </a:xfrm>
        </p:grpSpPr>
        <p:sp>
          <p:nvSpPr>
            <p:cNvPr id="79" name="等腰三角形 9_52"/>
            <p:cNvSpPr/>
            <p:nvPr/>
          </p:nvSpPr>
          <p:spPr>
            <a:xfrm rot="10800000">
              <a:off x="9014414" y="3541341"/>
              <a:ext cx="905695" cy="225229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0" name="椭圆 79"/>
            <p:cNvSpPr>
              <a:spLocks noChangeAspect="1"/>
            </p:cNvSpPr>
            <p:nvPr/>
          </p:nvSpPr>
          <p:spPr>
            <a:xfrm>
              <a:off x="9055561" y="3129639"/>
              <a:ext cx="823402" cy="823403"/>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7" name="PA_组合 136"/>
          <p:cNvGrpSpPr/>
          <p:nvPr>
            <p:custDataLst>
              <p:tags r:id="rId28"/>
            </p:custDataLst>
          </p:nvPr>
        </p:nvGrpSpPr>
        <p:grpSpPr>
          <a:xfrm>
            <a:off x="3835194" y="4897396"/>
            <a:ext cx="1077041" cy="3168000"/>
            <a:chOff x="9417129" y="4897396"/>
            <a:chExt cx="1077041" cy="3168000"/>
          </a:xfrm>
        </p:grpSpPr>
        <p:sp>
          <p:nvSpPr>
            <p:cNvPr id="55" name="等腰三角形 9_54"/>
            <p:cNvSpPr/>
            <p:nvPr/>
          </p:nvSpPr>
          <p:spPr>
            <a:xfrm rot="10800000">
              <a:off x="9417129" y="5386987"/>
              <a:ext cx="1077041" cy="267840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56" name="椭圆 55"/>
            <p:cNvSpPr>
              <a:spLocks noChangeAspect="1"/>
            </p:cNvSpPr>
            <p:nvPr/>
          </p:nvSpPr>
          <p:spPr>
            <a:xfrm>
              <a:off x="9466061" y="4897396"/>
              <a:ext cx="979179" cy="979182"/>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8" name="PA_组合 137"/>
          <p:cNvGrpSpPr/>
          <p:nvPr>
            <p:custDataLst>
              <p:tags r:id="rId29"/>
            </p:custDataLst>
          </p:nvPr>
        </p:nvGrpSpPr>
        <p:grpSpPr>
          <a:xfrm>
            <a:off x="4491685" y="5646405"/>
            <a:ext cx="632480" cy="1692000"/>
            <a:chOff x="10073620" y="5646405"/>
            <a:chExt cx="632480" cy="1692000"/>
          </a:xfrm>
        </p:grpSpPr>
        <p:sp>
          <p:nvSpPr>
            <p:cNvPr id="52" name="等腰三角形 9_56"/>
            <p:cNvSpPr/>
            <p:nvPr/>
          </p:nvSpPr>
          <p:spPr>
            <a:xfrm rot="10800000">
              <a:off x="10073620" y="5907891"/>
              <a:ext cx="632480" cy="1430514"/>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53" name="椭圆 52"/>
            <p:cNvSpPr>
              <a:spLocks noChangeAspect="1"/>
            </p:cNvSpPr>
            <p:nvPr/>
          </p:nvSpPr>
          <p:spPr>
            <a:xfrm>
              <a:off x="10128371" y="5646405"/>
              <a:ext cx="522979" cy="522972"/>
            </a:xfrm>
            <a:prstGeom prst="cube">
              <a:avLst/>
            </a:prstGeom>
            <a:gradFill flip="none" rotWithShape="1">
              <a:gsLst>
                <a:gs pos="0">
                  <a:schemeClr val="bg1"/>
                </a:gs>
                <a:gs pos="60000">
                  <a:schemeClr val="bg2"/>
                </a:gs>
                <a:gs pos="100000">
                  <a:schemeClr val="bg1">
                    <a:lumMod val="85000"/>
                  </a:schemeClr>
                </a:gs>
              </a:gsLst>
              <a:lin ang="5400000" scaled="1"/>
              <a:tileRect/>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39" name="PA_组合 138"/>
          <p:cNvGrpSpPr/>
          <p:nvPr>
            <p:custDataLst>
              <p:tags r:id="rId30"/>
            </p:custDataLst>
          </p:nvPr>
        </p:nvGrpSpPr>
        <p:grpSpPr>
          <a:xfrm>
            <a:off x="4649068" y="6243686"/>
            <a:ext cx="1077041" cy="3168000"/>
            <a:chOff x="10231003" y="6243686"/>
            <a:chExt cx="1077041" cy="3168000"/>
          </a:xfrm>
        </p:grpSpPr>
        <p:sp>
          <p:nvSpPr>
            <p:cNvPr id="25" name="等腰三角形 9"/>
            <p:cNvSpPr/>
            <p:nvPr/>
          </p:nvSpPr>
          <p:spPr>
            <a:xfrm rot="10800000">
              <a:off x="10231003" y="6733277"/>
              <a:ext cx="1077041" cy="2678409"/>
            </a:xfrm>
            <a:prstGeom prst="cube">
              <a:avLst/>
            </a:prstGeom>
            <a:gradFill>
              <a:gsLst>
                <a:gs pos="70000">
                  <a:srgbClr val="000000">
                    <a:alpha val="8000"/>
                  </a:srgbClr>
                </a:gs>
                <a:gs pos="50000">
                  <a:srgbClr val="000000">
                    <a:alpha val="4000"/>
                  </a:srgbClr>
                </a:gs>
                <a:gs pos="30000">
                  <a:schemeClr val="tx1">
                    <a:alpha val="0"/>
                  </a:schemeClr>
                </a:gs>
                <a:gs pos="100000">
                  <a:schemeClr val="tx1">
                    <a:lumMod val="85000"/>
                    <a:lumOff val="15000"/>
                    <a:alpha val="30000"/>
                  </a:schemeClr>
                </a:gs>
              </a:gsLst>
              <a:lin ang="5400000" scaled="1"/>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6" name="椭圆 25"/>
            <p:cNvSpPr>
              <a:spLocks noChangeAspect="1"/>
            </p:cNvSpPr>
            <p:nvPr/>
          </p:nvSpPr>
          <p:spPr>
            <a:xfrm>
              <a:off x="10279935" y="6243686"/>
              <a:ext cx="979179" cy="979182"/>
            </a:xfrm>
            <a:prstGeom prst="cube">
              <a:avLst/>
            </a:prstGeom>
            <a:gradFill>
              <a:gsLst>
                <a:gs pos="1000">
                  <a:schemeClr val="accent1">
                    <a:lumMod val="20000"/>
                    <a:lumOff val="80000"/>
                  </a:schemeClr>
                </a:gs>
                <a:gs pos="60000">
                  <a:schemeClr val="accent1">
                    <a:lumMod val="75000"/>
                  </a:schemeClr>
                </a:gs>
                <a:gs pos="100000">
                  <a:schemeClr val="accent1">
                    <a:lumMod val="50000"/>
                  </a:schemeClr>
                </a:gs>
              </a:gsLst>
              <a:lin ang="5400000" scaled="1"/>
            </a:gradFill>
            <a:ln w="25400">
              <a:noFill/>
            </a:ln>
            <a:effectLst>
              <a:outerShdw blurRad="1270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107" name="PA_矩形 104"/>
          <p:cNvSpPr/>
          <p:nvPr>
            <p:custDataLst>
              <p:tags r:id="rId31"/>
            </p:custDataLst>
          </p:nvPr>
        </p:nvSpPr>
        <p:spPr>
          <a:xfrm>
            <a:off x="5596103" y="3252913"/>
            <a:ext cx="6096000" cy="461665"/>
          </a:xfrm>
          <a:prstGeom prst="rect">
            <a:avLst/>
          </a:prstGeom>
        </p:spPr>
        <p:txBody>
          <a:bodyPr>
            <a:spAutoFit/>
          </a:bodyPr>
          <a:lstStyle/>
          <a:p>
            <a:pPr algn="r"/>
            <a:r>
              <a:rPr lang="en-US" altLang="zh-CN" sz="1200" dirty="0">
                <a:solidFill>
                  <a:schemeClr val="bg1">
                    <a:lumMod val="65000"/>
                  </a:schemeClr>
                </a:solidFill>
                <a:cs typeface="+mn-ea"/>
                <a:sym typeface="+mn-lt"/>
              </a:rPr>
              <a:t>Please add your text content here, copy your text, paste here, and select only the text. Please add your text content here, copy your text, paste here, and select only the text.</a:t>
            </a:r>
            <a:endParaRPr lang="zh-CN" altLang="en-US" sz="1200" dirty="0">
              <a:solidFill>
                <a:schemeClr val="bg1">
                  <a:lumMod val="65000"/>
                </a:schemeClr>
              </a:solidFill>
              <a:cs typeface="+mn-ea"/>
              <a:sym typeface="+mn-lt"/>
            </a:endParaRPr>
          </a:p>
        </p:txBody>
      </p:sp>
      <p:sp>
        <p:nvSpPr>
          <p:cNvPr id="109" name="PA_圆角矩形 159"/>
          <p:cNvSpPr/>
          <p:nvPr>
            <p:custDataLst>
              <p:tags r:id="rId32"/>
            </p:custDataLst>
          </p:nvPr>
        </p:nvSpPr>
        <p:spPr>
          <a:xfrm>
            <a:off x="7701099" y="4060498"/>
            <a:ext cx="1840219" cy="413808"/>
          </a:xfrm>
          <a:prstGeom prst="roundRect">
            <a:avLst>
              <a:gd name="adj" fmla="val 50000"/>
            </a:avLst>
          </a:prstGeom>
          <a:solidFill>
            <a:srgbClr val="5596A7"/>
          </a:solidFill>
          <a:ln w="25400">
            <a:gradFill>
              <a:gsLst>
                <a:gs pos="0">
                  <a:schemeClr val="tx2">
                    <a:lumMod val="40000"/>
                    <a:lumOff val="60000"/>
                  </a:schemeClr>
                </a:gs>
                <a:gs pos="100000">
                  <a:schemeClr val="bg1"/>
                </a:gs>
              </a:gsLst>
              <a:lin ang="5400000" scaled="1"/>
            </a:gradFill>
          </a:ln>
          <a:effectLst>
            <a:innerShdw blurRad="127000" dist="635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prstClr val="white"/>
                </a:solidFill>
                <a:sym typeface="+mn-lt"/>
              </a:rPr>
              <a:t>答辩人：马千里</a:t>
            </a:r>
          </a:p>
        </p:txBody>
      </p:sp>
      <p:sp>
        <p:nvSpPr>
          <p:cNvPr id="110" name="PA_文本框 140"/>
          <p:cNvSpPr txBox="1"/>
          <p:nvPr>
            <p:custDataLst>
              <p:tags r:id="rId33"/>
            </p:custDataLst>
          </p:nvPr>
        </p:nvSpPr>
        <p:spPr>
          <a:xfrm>
            <a:off x="4727011" y="1971442"/>
            <a:ext cx="7130478" cy="1107996"/>
          </a:xfrm>
          <a:prstGeom prst="rect">
            <a:avLst/>
          </a:prstGeom>
          <a:noFill/>
        </p:spPr>
        <p:txBody>
          <a:bodyPr wrap="none" rtlCol="0">
            <a:spAutoFit/>
          </a:bodyPr>
          <a:lstStyle/>
          <a:p>
            <a:r>
              <a:rPr lang="zh-CN" altLang="en-US" sz="6600" b="1" dirty="0">
                <a:solidFill>
                  <a:srgbClr val="5596A7"/>
                </a:solidFill>
                <a:latin typeface="Agency FB" panose="020B0503020202020204" pitchFamily="34" charset="0"/>
                <a:cs typeface="+mn-ea"/>
                <a:sym typeface="+mn-lt"/>
              </a:rPr>
              <a:t>谢谢聆听 </a:t>
            </a:r>
            <a:r>
              <a:rPr lang="zh-CN" altLang="en-US" sz="6600" b="1" dirty="0">
                <a:solidFill>
                  <a:schemeClr val="tx1">
                    <a:lumMod val="75000"/>
                    <a:lumOff val="25000"/>
                  </a:schemeClr>
                </a:solidFill>
                <a:latin typeface="Agency FB" panose="020B0503020202020204" pitchFamily="34" charset="0"/>
                <a:cs typeface="+mn-ea"/>
                <a:sym typeface="+mn-lt"/>
              </a:rPr>
              <a:t>请多指教</a:t>
            </a:r>
          </a:p>
        </p:txBody>
      </p:sp>
      <p:sp>
        <p:nvSpPr>
          <p:cNvPr id="144" name="PA_圆角矩形 159"/>
          <p:cNvSpPr/>
          <p:nvPr>
            <p:custDataLst>
              <p:tags r:id="rId34"/>
            </p:custDataLst>
          </p:nvPr>
        </p:nvSpPr>
        <p:spPr>
          <a:xfrm>
            <a:off x="9778032" y="4060498"/>
            <a:ext cx="1840219" cy="413808"/>
          </a:xfrm>
          <a:prstGeom prst="roundRect">
            <a:avLst>
              <a:gd name="adj" fmla="val 50000"/>
            </a:avLst>
          </a:prstGeom>
          <a:solidFill>
            <a:srgbClr val="5596A7"/>
          </a:solidFill>
          <a:ln w="25400">
            <a:gradFill>
              <a:gsLst>
                <a:gs pos="0">
                  <a:schemeClr val="tx2">
                    <a:lumMod val="40000"/>
                    <a:lumOff val="60000"/>
                  </a:schemeClr>
                </a:gs>
                <a:gs pos="100000">
                  <a:schemeClr val="bg1"/>
                </a:gs>
              </a:gsLst>
              <a:lin ang="5400000" scaled="1"/>
            </a:gradFill>
          </a:ln>
          <a:effectLst>
            <a:innerShdw blurRad="127000" dist="635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prstClr val="white"/>
                </a:solidFill>
                <a:sym typeface="+mn-lt"/>
              </a:rPr>
              <a:t>导师：于迎霞</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16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fill="hold"/>
                                        <p:tgtEl>
                                          <p:spTgt spid="8"/>
                                        </p:tgtEl>
                                        <p:attrNameLst>
                                          <p:attrName>ppt_x</p:attrName>
                                        </p:attrNameLst>
                                      </p:cBhvr>
                                      <p:tavLst>
                                        <p:tav tm="0">
                                          <p:val>
                                            <p:strVal val="#ppt_x"/>
                                          </p:val>
                                        </p:tav>
                                        <p:tav tm="100000">
                                          <p:val>
                                            <p:strVal val="#ppt_x"/>
                                          </p:val>
                                        </p:tav>
                                      </p:tavLst>
                                    </p:anim>
                                    <p:anim calcmode="lin" valueType="num">
                                      <p:cBhvr additive="base">
                                        <p:cTn id="8" dur="125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250" fill="hold"/>
                                        <p:tgtEl>
                                          <p:spTgt spid="9"/>
                                        </p:tgtEl>
                                        <p:attrNameLst>
                                          <p:attrName>ppt_x</p:attrName>
                                        </p:attrNameLst>
                                      </p:cBhvr>
                                      <p:tavLst>
                                        <p:tav tm="0">
                                          <p:val>
                                            <p:strVal val="#ppt_x"/>
                                          </p:val>
                                        </p:tav>
                                        <p:tav tm="100000">
                                          <p:val>
                                            <p:strVal val="#ppt_x"/>
                                          </p:val>
                                        </p:tav>
                                      </p:tavLst>
                                    </p:anim>
                                    <p:anim calcmode="lin" valueType="num">
                                      <p:cBhvr additive="base">
                                        <p:cTn id="12" dur="125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5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250" fill="hold"/>
                                        <p:tgtEl>
                                          <p:spTgt spid="10"/>
                                        </p:tgtEl>
                                        <p:attrNameLst>
                                          <p:attrName>ppt_x</p:attrName>
                                        </p:attrNameLst>
                                      </p:cBhvr>
                                      <p:tavLst>
                                        <p:tav tm="0">
                                          <p:val>
                                            <p:strVal val="#ppt_x"/>
                                          </p:val>
                                        </p:tav>
                                        <p:tav tm="100000">
                                          <p:val>
                                            <p:strVal val="#ppt_x"/>
                                          </p:val>
                                        </p:tav>
                                      </p:tavLst>
                                    </p:anim>
                                    <p:anim calcmode="lin" valueType="num">
                                      <p:cBhvr additive="base">
                                        <p:cTn id="16" dur="125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8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250" fill="hold"/>
                                        <p:tgtEl>
                                          <p:spTgt spid="11"/>
                                        </p:tgtEl>
                                        <p:attrNameLst>
                                          <p:attrName>ppt_x</p:attrName>
                                        </p:attrNameLst>
                                      </p:cBhvr>
                                      <p:tavLst>
                                        <p:tav tm="0">
                                          <p:val>
                                            <p:strVal val="#ppt_x"/>
                                          </p:val>
                                        </p:tav>
                                        <p:tav tm="100000">
                                          <p:val>
                                            <p:strVal val="#ppt_x"/>
                                          </p:val>
                                        </p:tav>
                                      </p:tavLst>
                                    </p:anim>
                                    <p:anim calcmode="lin" valueType="num">
                                      <p:cBhvr additive="base">
                                        <p:cTn id="20" dur="125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160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250" fill="hold"/>
                                        <p:tgtEl>
                                          <p:spTgt spid="12"/>
                                        </p:tgtEl>
                                        <p:attrNameLst>
                                          <p:attrName>ppt_x</p:attrName>
                                        </p:attrNameLst>
                                      </p:cBhvr>
                                      <p:tavLst>
                                        <p:tav tm="0">
                                          <p:val>
                                            <p:strVal val="#ppt_x"/>
                                          </p:val>
                                        </p:tav>
                                        <p:tav tm="100000">
                                          <p:val>
                                            <p:strVal val="#ppt_x"/>
                                          </p:val>
                                        </p:tav>
                                      </p:tavLst>
                                    </p:anim>
                                    <p:anim calcmode="lin" valueType="num">
                                      <p:cBhvr additive="base">
                                        <p:cTn id="24" dur="125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1000"/>
                                  </p:stCondLst>
                                  <p:childTnLst>
                                    <p:set>
                                      <p:cBhvr>
                                        <p:cTn id="26" dur="1" fill="hold">
                                          <p:stCondLst>
                                            <p:cond delay="0"/>
                                          </p:stCondLst>
                                        </p:cTn>
                                        <p:tgtEl>
                                          <p:spTgt spid="33"/>
                                        </p:tgtEl>
                                        <p:attrNameLst>
                                          <p:attrName>style.visibility</p:attrName>
                                        </p:attrNameLst>
                                      </p:cBhvr>
                                      <p:to>
                                        <p:strVal val="visible"/>
                                      </p:to>
                                    </p:set>
                                    <p:anim calcmode="lin" valueType="num">
                                      <p:cBhvr additive="base">
                                        <p:cTn id="27" dur="1250" fill="hold"/>
                                        <p:tgtEl>
                                          <p:spTgt spid="33"/>
                                        </p:tgtEl>
                                        <p:attrNameLst>
                                          <p:attrName>ppt_x</p:attrName>
                                        </p:attrNameLst>
                                      </p:cBhvr>
                                      <p:tavLst>
                                        <p:tav tm="0">
                                          <p:val>
                                            <p:strVal val="#ppt_x"/>
                                          </p:val>
                                        </p:tav>
                                        <p:tav tm="100000">
                                          <p:val>
                                            <p:strVal val="#ppt_x"/>
                                          </p:val>
                                        </p:tav>
                                      </p:tavLst>
                                    </p:anim>
                                    <p:anim calcmode="lin" valueType="num">
                                      <p:cBhvr additive="base">
                                        <p:cTn id="28" dur="1250" fill="hold"/>
                                        <p:tgtEl>
                                          <p:spTgt spid="33"/>
                                        </p:tgtEl>
                                        <p:attrNameLst>
                                          <p:attrName>ppt_y</p:attrName>
                                        </p:attrNameLst>
                                      </p:cBhvr>
                                      <p:tavLst>
                                        <p:tav tm="0">
                                          <p:val>
                                            <p:strVal val="1+#ppt_h/2"/>
                                          </p:val>
                                        </p:tav>
                                        <p:tav tm="100000">
                                          <p:val>
                                            <p:strVal val="#ppt_y"/>
                                          </p:val>
                                        </p:tav>
                                      </p:tavLst>
                                    </p:anim>
                                  </p:childTnLst>
                                </p:cTn>
                              </p:par>
                              <p:par>
                                <p:cTn id="29" presetID="2" presetClass="entr" presetSubtype="4" decel="100000" fill="hold" nodeType="withEffect">
                                  <p:stCondLst>
                                    <p:cond delay="1200"/>
                                  </p:stCondLst>
                                  <p:childTnLst>
                                    <p:set>
                                      <p:cBhvr>
                                        <p:cTn id="30" dur="1" fill="hold">
                                          <p:stCondLst>
                                            <p:cond delay="0"/>
                                          </p:stCondLst>
                                        </p:cTn>
                                        <p:tgtEl>
                                          <p:spTgt spid="39"/>
                                        </p:tgtEl>
                                        <p:attrNameLst>
                                          <p:attrName>style.visibility</p:attrName>
                                        </p:attrNameLst>
                                      </p:cBhvr>
                                      <p:to>
                                        <p:strVal val="visible"/>
                                      </p:to>
                                    </p:set>
                                    <p:anim calcmode="lin" valueType="num">
                                      <p:cBhvr additive="base">
                                        <p:cTn id="31" dur="1250" fill="hold"/>
                                        <p:tgtEl>
                                          <p:spTgt spid="39"/>
                                        </p:tgtEl>
                                        <p:attrNameLst>
                                          <p:attrName>ppt_x</p:attrName>
                                        </p:attrNameLst>
                                      </p:cBhvr>
                                      <p:tavLst>
                                        <p:tav tm="0">
                                          <p:val>
                                            <p:strVal val="#ppt_x"/>
                                          </p:val>
                                        </p:tav>
                                        <p:tav tm="100000">
                                          <p:val>
                                            <p:strVal val="#ppt_x"/>
                                          </p:val>
                                        </p:tav>
                                      </p:tavLst>
                                    </p:anim>
                                    <p:anim calcmode="lin" valueType="num">
                                      <p:cBhvr additive="base">
                                        <p:cTn id="32" dur="1250" fill="hold"/>
                                        <p:tgtEl>
                                          <p:spTgt spid="39"/>
                                        </p:tgtEl>
                                        <p:attrNameLst>
                                          <p:attrName>ppt_y</p:attrName>
                                        </p:attrNameLst>
                                      </p:cBhvr>
                                      <p:tavLst>
                                        <p:tav tm="0">
                                          <p:val>
                                            <p:strVal val="1+#ppt_h/2"/>
                                          </p:val>
                                        </p:tav>
                                        <p:tav tm="100000">
                                          <p:val>
                                            <p:strVal val="#ppt_y"/>
                                          </p:val>
                                        </p:tav>
                                      </p:tavLst>
                                    </p:anim>
                                  </p:childTnLst>
                                </p:cTn>
                              </p:par>
                              <p:par>
                                <p:cTn id="33" presetID="2" presetClass="entr" presetSubtype="4" decel="100000" fill="hold" nodeType="withEffect">
                                  <p:stCondLst>
                                    <p:cond delay="2400"/>
                                  </p:stCondLst>
                                  <p:childTnLst>
                                    <p:set>
                                      <p:cBhvr>
                                        <p:cTn id="34" dur="1" fill="hold">
                                          <p:stCondLst>
                                            <p:cond delay="0"/>
                                          </p:stCondLst>
                                        </p:cTn>
                                        <p:tgtEl>
                                          <p:spTgt spid="75"/>
                                        </p:tgtEl>
                                        <p:attrNameLst>
                                          <p:attrName>style.visibility</p:attrName>
                                        </p:attrNameLst>
                                      </p:cBhvr>
                                      <p:to>
                                        <p:strVal val="visible"/>
                                      </p:to>
                                    </p:set>
                                    <p:anim calcmode="lin" valueType="num">
                                      <p:cBhvr additive="base">
                                        <p:cTn id="35" dur="1250" fill="hold"/>
                                        <p:tgtEl>
                                          <p:spTgt spid="75"/>
                                        </p:tgtEl>
                                        <p:attrNameLst>
                                          <p:attrName>ppt_x</p:attrName>
                                        </p:attrNameLst>
                                      </p:cBhvr>
                                      <p:tavLst>
                                        <p:tav tm="0">
                                          <p:val>
                                            <p:strVal val="#ppt_x"/>
                                          </p:val>
                                        </p:tav>
                                        <p:tav tm="100000">
                                          <p:val>
                                            <p:strVal val="#ppt_x"/>
                                          </p:val>
                                        </p:tav>
                                      </p:tavLst>
                                    </p:anim>
                                    <p:anim calcmode="lin" valueType="num">
                                      <p:cBhvr additive="base">
                                        <p:cTn id="36" dur="1250" fill="hold"/>
                                        <p:tgtEl>
                                          <p:spTgt spid="75"/>
                                        </p:tgtEl>
                                        <p:attrNameLst>
                                          <p:attrName>ppt_y</p:attrName>
                                        </p:attrNameLst>
                                      </p:cBhvr>
                                      <p:tavLst>
                                        <p:tav tm="0">
                                          <p:val>
                                            <p:strVal val="1+#ppt_h/2"/>
                                          </p:val>
                                        </p:tav>
                                        <p:tav tm="100000">
                                          <p:val>
                                            <p:strVal val="#ppt_y"/>
                                          </p:val>
                                        </p:tav>
                                      </p:tavLst>
                                    </p:anim>
                                  </p:childTnLst>
                                </p:cTn>
                              </p:par>
                              <p:par>
                                <p:cTn id="37" presetID="2" presetClass="entr" presetSubtype="4" decel="100000" fill="hold" nodeType="withEffect">
                                  <p:stCondLst>
                                    <p:cond delay="2100"/>
                                  </p:stCondLst>
                                  <p:childTnLst>
                                    <p:set>
                                      <p:cBhvr>
                                        <p:cTn id="38" dur="1" fill="hold">
                                          <p:stCondLst>
                                            <p:cond delay="0"/>
                                          </p:stCondLst>
                                        </p:cTn>
                                        <p:tgtEl>
                                          <p:spTgt spid="96"/>
                                        </p:tgtEl>
                                        <p:attrNameLst>
                                          <p:attrName>style.visibility</p:attrName>
                                        </p:attrNameLst>
                                      </p:cBhvr>
                                      <p:to>
                                        <p:strVal val="visible"/>
                                      </p:to>
                                    </p:set>
                                    <p:anim calcmode="lin" valueType="num">
                                      <p:cBhvr additive="base">
                                        <p:cTn id="39" dur="1250" fill="hold"/>
                                        <p:tgtEl>
                                          <p:spTgt spid="96"/>
                                        </p:tgtEl>
                                        <p:attrNameLst>
                                          <p:attrName>ppt_x</p:attrName>
                                        </p:attrNameLst>
                                      </p:cBhvr>
                                      <p:tavLst>
                                        <p:tav tm="0">
                                          <p:val>
                                            <p:strVal val="#ppt_x"/>
                                          </p:val>
                                        </p:tav>
                                        <p:tav tm="100000">
                                          <p:val>
                                            <p:strVal val="#ppt_x"/>
                                          </p:val>
                                        </p:tav>
                                      </p:tavLst>
                                    </p:anim>
                                    <p:anim calcmode="lin" valueType="num">
                                      <p:cBhvr additive="base">
                                        <p:cTn id="40" dur="1250" fill="hold"/>
                                        <p:tgtEl>
                                          <p:spTgt spid="96"/>
                                        </p:tgtEl>
                                        <p:attrNameLst>
                                          <p:attrName>ppt_y</p:attrName>
                                        </p:attrNameLst>
                                      </p:cBhvr>
                                      <p:tavLst>
                                        <p:tav tm="0">
                                          <p:val>
                                            <p:strVal val="1+#ppt_h/2"/>
                                          </p:val>
                                        </p:tav>
                                        <p:tav tm="100000">
                                          <p:val>
                                            <p:strVal val="#ppt_y"/>
                                          </p:val>
                                        </p:tav>
                                      </p:tavLst>
                                    </p:anim>
                                  </p:childTnLst>
                                </p:cTn>
                              </p:par>
                              <p:par>
                                <p:cTn id="41" presetID="2" presetClass="entr" presetSubtype="4" decel="100000" fill="hold" nodeType="withEffect">
                                  <p:stCondLst>
                                    <p:cond delay="2000"/>
                                  </p:stCondLst>
                                  <p:childTnLst>
                                    <p:set>
                                      <p:cBhvr>
                                        <p:cTn id="42" dur="1" fill="hold">
                                          <p:stCondLst>
                                            <p:cond delay="0"/>
                                          </p:stCondLst>
                                        </p:cTn>
                                        <p:tgtEl>
                                          <p:spTgt spid="97"/>
                                        </p:tgtEl>
                                        <p:attrNameLst>
                                          <p:attrName>style.visibility</p:attrName>
                                        </p:attrNameLst>
                                      </p:cBhvr>
                                      <p:to>
                                        <p:strVal val="visible"/>
                                      </p:to>
                                    </p:set>
                                    <p:anim calcmode="lin" valueType="num">
                                      <p:cBhvr additive="base">
                                        <p:cTn id="43" dur="1250" fill="hold"/>
                                        <p:tgtEl>
                                          <p:spTgt spid="97"/>
                                        </p:tgtEl>
                                        <p:attrNameLst>
                                          <p:attrName>ppt_x</p:attrName>
                                        </p:attrNameLst>
                                      </p:cBhvr>
                                      <p:tavLst>
                                        <p:tav tm="0">
                                          <p:val>
                                            <p:strVal val="#ppt_x"/>
                                          </p:val>
                                        </p:tav>
                                        <p:tav tm="100000">
                                          <p:val>
                                            <p:strVal val="#ppt_x"/>
                                          </p:val>
                                        </p:tav>
                                      </p:tavLst>
                                    </p:anim>
                                    <p:anim calcmode="lin" valueType="num">
                                      <p:cBhvr additive="base">
                                        <p:cTn id="44" dur="1250" fill="hold"/>
                                        <p:tgtEl>
                                          <p:spTgt spid="97"/>
                                        </p:tgtEl>
                                        <p:attrNameLst>
                                          <p:attrName>ppt_y</p:attrName>
                                        </p:attrNameLst>
                                      </p:cBhvr>
                                      <p:tavLst>
                                        <p:tav tm="0">
                                          <p:val>
                                            <p:strVal val="1+#ppt_h/2"/>
                                          </p:val>
                                        </p:tav>
                                        <p:tav tm="100000">
                                          <p:val>
                                            <p:strVal val="#ppt_y"/>
                                          </p:val>
                                        </p:tav>
                                      </p:tavLst>
                                    </p:anim>
                                  </p:childTnLst>
                                </p:cTn>
                              </p:par>
                              <p:par>
                                <p:cTn id="45" presetID="2" presetClass="entr" presetSubtype="4" decel="100000" fill="hold" nodeType="withEffect">
                                  <p:stCondLst>
                                    <p:cond delay="1700"/>
                                  </p:stCondLst>
                                  <p:childTnLst>
                                    <p:set>
                                      <p:cBhvr>
                                        <p:cTn id="46" dur="1" fill="hold">
                                          <p:stCondLst>
                                            <p:cond delay="0"/>
                                          </p:stCondLst>
                                        </p:cTn>
                                        <p:tgtEl>
                                          <p:spTgt spid="98"/>
                                        </p:tgtEl>
                                        <p:attrNameLst>
                                          <p:attrName>style.visibility</p:attrName>
                                        </p:attrNameLst>
                                      </p:cBhvr>
                                      <p:to>
                                        <p:strVal val="visible"/>
                                      </p:to>
                                    </p:set>
                                    <p:anim calcmode="lin" valueType="num">
                                      <p:cBhvr additive="base">
                                        <p:cTn id="47" dur="1250" fill="hold"/>
                                        <p:tgtEl>
                                          <p:spTgt spid="98"/>
                                        </p:tgtEl>
                                        <p:attrNameLst>
                                          <p:attrName>ppt_x</p:attrName>
                                        </p:attrNameLst>
                                      </p:cBhvr>
                                      <p:tavLst>
                                        <p:tav tm="0">
                                          <p:val>
                                            <p:strVal val="#ppt_x"/>
                                          </p:val>
                                        </p:tav>
                                        <p:tav tm="100000">
                                          <p:val>
                                            <p:strVal val="#ppt_x"/>
                                          </p:val>
                                        </p:tav>
                                      </p:tavLst>
                                    </p:anim>
                                    <p:anim calcmode="lin" valueType="num">
                                      <p:cBhvr additive="base">
                                        <p:cTn id="48" dur="1250" fill="hold"/>
                                        <p:tgtEl>
                                          <p:spTgt spid="98"/>
                                        </p:tgtEl>
                                        <p:attrNameLst>
                                          <p:attrName>ppt_y</p:attrName>
                                        </p:attrNameLst>
                                      </p:cBhvr>
                                      <p:tavLst>
                                        <p:tav tm="0">
                                          <p:val>
                                            <p:strVal val="1+#ppt_h/2"/>
                                          </p:val>
                                        </p:tav>
                                        <p:tav tm="100000">
                                          <p:val>
                                            <p:strVal val="#ppt_y"/>
                                          </p:val>
                                        </p:tav>
                                      </p:tavLst>
                                    </p:anim>
                                  </p:childTnLst>
                                </p:cTn>
                              </p:par>
                              <p:par>
                                <p:cTn id="49" presetID="2" presetClass="entr" presetSubtype="4" decel="100000" fill="hold" nodeType="withEffect">
                                  <p:stCondLst>
                                    <p:cond delay="2300"/>
                                  </p:stCondLst>
                                  <p:childTnLst>
                                    <p:set>
                                      <p:cBhvr>
                                        <p:cTn id="50" dur="1" fill="hold">
                                          <p:stCondLst>
                                            <p:cond delay="0"/>
                                          </p:stCondLst>
                                        </p:cTn>
                                        <p:tgtEl>
                                          <p:spTgt spid="99"/>
                                        </p:tgtEl>
                                        <p:attrNameLst>
                                          <p:attrName>style.visibility</p:attrName>
                                        </p:attrNameLst>
                                      </p:cBhvr>
                                      <p:to>
                                        <p:strVal val="visible"/>
                                      </p:to>
                                    </p:set>
                                    <p:anim calcmode="lin" valueType="num">
                                      <p:cBhvr additive="base">
                                        <p:cTn id="51" dur="1250" fill="hold"/>
                                        <p:tgtEl>
                                          <p:spTgt spid="99"/>
                                        </p:tgtEl>
                                        <p:attrNameLst>
                                          <p:attrName>ppt_x</p:attrName>
                                        </p:attrNameLst>
                                      </p:cBhvr>
                                      <p:tavLst>
                                        <p:tav tm="0">
                                          <p:val>
                                            <p:strVal val="#ppt_x"/>
                                          </p:val>
                                        </p:tav>
                                        <p:tav tm="100000">
                                          <p:val>
                                            <p:strVal val="#ppt_x"/>
                                          </p:val>
                                        </p:tav>
                                      </p:tavLst>
                                    </p:anim>
                                    <p:anim calcmode="lin" valueType="num">
                                      <p:cBhvr additive="base">
                                        <p:cTn id="52" dur="1250" fill="hold"/>
                                        <p:tgtEl>
                                          <p:spTgt spid="99"/>
                                        </p:tgtEl>
                                        <p:attrNameLst>
                                          <p:attrName>ppt_y</p:attrName>
                                        </p:attrNameLst>
                                      </p:cBhvr>
                                      <p:tavLst>
                                        <p:tav tm="0">
                                          <p:val>
                                            <p:strVal val="1+#ppt_h/2"/>
                                          </p:val>
                                        </p:tav>
                                        <p:tav tm="100000">
                                          <p:val>
                                            <p:strVal val="#ppt_y"/>
                                          </p:val>
                                        </p:tav>
                                      </p:tavLst>
                                    </p:anim>
                                  </p:childTnLst>
                                </p:cTn>
                              </p:par>
                              <p:par>
                                <p:cTn id="53" presetID="2" presetClass="entr" presetSubtype="4" decel="100000" fill="hold" nodeType="withEffect">
                                  <p:stCondLst>
                                    <p:cond delay="900"/>
                                  </p:stCondLst>
                                  <p:childTnLst>
                                    <p:set>
                                      <p:cBhvr>
                                        <p:cTn id="54" dur="1" fill="hold">
                                          <p:stCondLst>
                                            <p:cond delay="0"/>
                                          </p:stCondLst>
                                        </p:cTn>
                                        <p:tgtEl>
                                          <p:spTgt spid="100"/>
                                        </p:tgtEl>
                                        <p:attrNameLst>
                                          <p:attrName>style.visibility</p:attrName>
                                        </p:attrNameLst>
                                      </p:cBhvr>
                                      <p:to>
                                        <p:strVal val="visible"/>
                                      </p:to>
                                    </p:set>
                                    <p:anim calcmode="lin" valueType="num">
                                      <p:cBhvr additive="base">
                                        <p:cTn id="55" dur="1250" fill="hold"/>
                                        <p:tgtEl>
                                          <p:spTgt spid="100"/>
                                        </p:tgtEl>
                                        <p:attrNameLst>
                                          <p:attrName>ppt_x</p:attrName>
                                        </p:attrNameLst>
                                      </p:cBhvr>
                                      <p:tavLst>
                                        <p:tav tm="0">
                                          <p:val>
                                            <p:strVal val="#ppt_x"/>
                                          </p:val>
                                        </p:tav>
                                        <p:tav tm="100000">
                                          <p:val>
                                            <p:strVal val="#ppt_x"/>
                                          </p:val>
                                        </p:tav>
                                      </p:tavLst>
                                    </p:anim>
                                    <p:anim calcmode="lin" valueType="num">
                                      <p:cBhvr additive="base">
                                        <p:cTn id="56" dur="1250" fill="hold"/>
                                        <p:tgtEl>
                                          <p:spTgt spid="100"/>
                                        </p:tgtEl>
                                        <p:attrNameLst>
                                          <p:attrName>ppt_y</p:attrName>
                                        </p:attrNameLst>
                                      </p:cBhvr>
                                      <p:tavLst>
                                        <p:tav tm="0">
                                          <p:val>
                                            <p:strVal val="1+#ppt_h/2"/>
                                          </p:val>
                                        </p:tav>
                                        <p:tav tm="100000">
                                          <p:val>
                                            <p:strVal val="#ppt_y"/>
                                          </p:val>
                                        </p:tav>
                                      </p:tavLst>
                                    </p:anim>
                                  </p:childTnLst>
                                </p:cTn>
                              </p:par>
                              <p:par>
                                <p:cTn id="57" presetID="2" presetClass="entr" presetSubtype="4" decel="100000" fill="hold" nodeType="withEffect">
                                  <p:stCondLst>
                                    <p:cond delay="1400"/>
                                  </p:stCondLst>
                                  <p:childTnLst>
                                    <p:set>
                                      <p:cBhvr>
                                        <p:cTn id="58" dur="1" fill="hold">
                                          <p:stCondLst>
                                            <p:cond delay="0"/>
                                          </p:stCondLst>
                                        </p:cTn>
                                        <p:tgtEl>
                                          <p:spTgt spid="101"/>
                                        </p:tgtEl>
                                        <p:attrNameLst>
                                          <p:attrName>style.visibility</p:attrName>
                                        </p:attrNameLst>
                                      </p:cBhvr>
                                      <p:to>
                                        <p:strVal val="visible"/>
                                      </p:to>
                                    </p:set>
                                    <p:anim calcmode="lin" valueType="num">
                                      <p:cBhvr additive="base">
                                        <p:cTn id="59" dur="1250" fill="hold"/>
                                        <p:tgtEl>
                                          <p:spTgt spid="101"/>
                                        </p:tgtEl>
                                        <p:attrNameLst>
                                          <p:attrName>ppt_x</p:attrName>
                                        </p:attrNameLst>
                                      </p:cBhvr>
                                      <p:tavLst>
                                        <p:tav tm="0">
                                          <p:val>
                                            <p:strVal val="#ppt_x"/>
                                          </p:val>
                                        </p:tav>
                                        <p:tav tm="100000">
                                          <p:val>
                                            <p:strVal val="#ppt_x"/>
                                          </p:val>
                                        </p:tav>
                                      </p:tavLst>
                                    </p:anim>
                                    <p:anim calcmode="lin" valueType="num">
                                      <p:cBhvr additive="base">
                                        <p:cTn id="60" dur="1250" fill="hold"/>
                                        <p:tgtEl>
                                          <p:spTgt spid="101"/>
                                        </p:tgtEl>
                                        <p:attrNameLst>
                                          <p:attrName>ppt_y</p:attrName>
                                        </p:attrNameLst>
                                      </p:cBhvr>
                                      <p:tavLst>
                                        <p:tav tm="0">
                                          <p:val>
                                            <p:strVal val="1+#ppt_h/2"/>
                                          </p:val>
                                        </p:tav>
                                        <p:tav tm="100000">
                                          <p:val>
                                            <p:strVal val="#ppt_y"/>
                                          </p:val>
                                        </p:tav>
                                      </p:tavLst>
                                    </p:anim>
                                  </p:childTnLst>
                                </p:cTn>
                              </p:par>
                              <p:par>
                                <p:cTn id="61" presetID="2" presetClass="entr" presetSubtype="4" decel="100000" fill="hold" nodeType="withEffect">
                                  <p:stCondLst>
                                    <p:cond delay="1100"/>
                                  </p:stCondLst>
                                  <p:childTnLst>
                                    <p:set>
                                      <p:cBhvr>
                                        <p:cTn id="62" dur="1" fill="hold">
                                          <p:stCondLst>
                                            <p:cond delay="0"/>
                                          </p:stCondLst>
                                        </p:cTn>
                                        <p:tgtEl>
                                          <p:spTgt spid="102"/>
                                        </p:tgtEl>
                                        <p:attrNameLst>
                                          <p:attrName>style.visibility</p:attrName>
                                        </p:attrNameLst>
                                      </p:cBhvr>
                                      <p:to>
                                        <p:strVal val="visible"/>
                                      </p:to>
                                    </p:set>
                                    <p:anim calcmode="lin" valueType="num">
                                      <p:cBhvr additive="base">
                                        <p:cTn id="63" dur="1250" fill="hold"/>
                                        <p:tgtEl>
                                          <p:spTgt spid="102"/>
                                        </p:tgtEl>
                                        <p:attrNameLst>
                                          <p:attrName>ppt_x</p:attrName>
                                        </p:attrNameLst>
                                      </p:cBhvr>
                                      <p:tavLst>
                                        <p:tav tm="0">
                                          <p:val>
                                            <p:strVal val="#ppt_x"/>
                                          </p:val>
                                        </p:tav>
                                        <p:tav tm="100000">
                                          <p:val>
                                            <p:strVal val="#ppt_x"/>
                                          </p:val>
                                        </p:tav>
                                      </p:tavLst>
                                    </p:anim>
                                    <p:anim calcmode="lin" valueType="num">
                                      <p:cBhvr additive="base">
                                        <p:cTn id="64" dur="1250" fill="hold"/>
                                        <p:tgtEl>
                                          <p:spTgt spid="102"/>
                                        </p:tgtEl>
                                        <p:attrNameLst>
                                          <p:attrName>ppt_y</p:attrName>
                                        </p:attrNameLst>
                                      </p:cBhvr>
                                      <p:tavLst>
                                        <p:tav tm="0">
                                          <p:val>
                                            <p:strVal val="1+#ppt_h/2"/>
                                          </p:val>
                                        </p:tav>
                                        <p:tav tm="100000">
                                          <p:val>
                                            <p:strVal val="#ppt_y"/>
                                          </p:val>
                                        </p:tav>
                                      </p:tavLst>
                                    </p:anim>
                                  </p:childTnLst>
                                </p:cTn>
                              </p:par>
                              <p:par>
                                <p:cTn id="65" presetID="2" presetClass="entr" presetSubtype="4" decel="100000" fill="hold" nodeType="withEffect">
                                  <p:stCondLst>
                                    <p:cond delay="700"/>
                                  </p:stCondLst>
                                  <p:childTnLst>
                                    <p:set>
                                      <p:cBhvr>
                                        <p:cTn id="66" dur="1" fill="hold">
                                          <p:stCondLst>
                                            <p:cond delay="0"/>
                                          </p:stCondLst>
                                        </p:cTn>
                                        <p:tgtEl>
                                          <p:spTgt spid="127"/>
                                        </p:tgtEl>
                                        <p:attrNameLst>
                                          <p:attrName>style.visibility</p:attrName>
                                        </p:attrNameLst>
                                      </p:cBhvr>
                                      <p:to>
                                        <p:strVal val="visible"/>
                                      </p:to>
                                    </p:set>
                                    <p:anim calcmode="lin" valueType="num">
                                      <p:cBhvr additive="base">
                                        <p:cTn id="67" dur="1250" fill="hold"/>
                                        <p:tgtEl>
                                          <p:spTgt spid="127"/>
                                        </p:tgtEl>
                                        <p:attrNameLst>
                                          <p:attrName>ppt_x</p:attrName>
                                        </p:attrNameLst>
                                      </p:cBhvr>
                                      <p:tavLst>
                                        <p:tav tm="0">
                                          <p:val>
                                            <p:strVal val="#ppt_x"/>
                                          </p:val>
                                        </p:tav>
                                        <p:tav tm="100000">
                                          <p:val>
                                            <p:strVal val="#ppt_x"/>
                                          </p:val>
                                        </p:tav>
                                      </p:tavLst>
                                    </p:anim>
                                    <p:anim calcmode="lin" valueType="num">
                                      <p:cBhvr additive="base">
                                        <p:cTn id="68" dur="1250" fill="hold"/>
                                        <p:tgtEl>
                                          <p:spTgt spid="127"/>
                                        </p:tgtEl>
                                        <p:attrNameLst>
                                          <p:attrName>ppt_y</p:attrName>
                                        </p:attrNameLst>
                                      </p:cBhvr>
                                      <p:tavLst>
                                        <p:tav tm="0">
                                          <p:val>
                                            <p:strVal val="1+#ppt_h/2"/>
                                          </p:val>
                                        </p:tav>
                                        <p:tav tm="100000">
                                          <p:val>
                                            <p:strVal val="#ppt_y"/>
                                          </p:val>
                                        </p:tav>
                                      </p:tavLst>
                                    </p:anim>
                                  </p:childTnLst>
                                </p:cTn>
                              </p:par>
                              <p:par>
                                <p:cTn id="69" presetID="2" presetClass="entr" presetSubtype="4" decel="100000" fill="hold" nodeType="withEffect">
                                  <p:stCondLst>
                                    <p:cond delay="400"/>
                                  </p:stCondLst>
                                  <p:childTnLst>
                                    <p:set>
                                      <p:cBhvr>
                                        <p:cTn id="70" dur="1" fill="hold">
                                          <p:stCondLst>
                                            <p:cond delay="0"/>
                                          </p:stCondLst>
                                        </p:cTn>
                                        <p:tgtEl>
                                          <p:spTgt spid="128"/>
                                        </p:tgtEl>
                                        <p:attrNameLst>
                                          <p:attrName>style.visibility</p:attrName>
                                        </p:attrNameLst>
                                      </p:cBhvr>
                                      <p:to>
                                        <p:strVal val="visible"/>
                                      </p:to>
                                    </p:set>
                                    <p:anim calcmode="lin" valueType="num">
                                      <p:cBhvr additive="base">
                                        <p:cTn id="71" dur="1250" fill="hold"/>
                                        <p:tgtEl>
                                          <p:spTgt spid="128"/>
                                        </p:tgtEl>
                                        <p:attrNameLst>
                                          <p:attrName>ppt_x</p:attrName>
                                        </p:attrNameLst>
                                      </p:cBhvr>
                                      <p:tavLst>
                                        <p:tav tm="0">
                                          <p:val>
                                            <p:strVal val="#ppt_x"/>
                                          </p:val>
                                        </p:tav>
                                        <p:tav tm="100000">
                                          <p:val>
                                            <p:strVal val="#ppt_x"/>
                                          </p:val>
                                        </p:tav>
                                      </p:tavLst>
                                    </p:anim>
                                    <p:anim calcmode="lin" valueType="num">
                                      <p:cBhvr additive="base">
                                        <p:cTn id="72" dur="1250" fill="hold"/>
                                        <p:tgtEl>
                                          <p:spTgt spid="128"/>
                                        </p:tgtEl>
                                        <p:attrNameLst>
                                          <p:attrName>ppt_y</p:attrName>
                                        </p:attrNameLst>
                                      </p:cBhvr>
                                      <p:tavLst>
                                        <p:tav tm="0">
                                          <p:val>
                                            <p:strVal val="1+#ppt_h/2"/>
                                          </p:val>
                                        </p:tav>
                                        <p:tav tm="100000">
                                          <p:val>
                                            <p:strVal val="#ppt_y"/>
                                          </p:val>
                                        </p:tav>
                                      </p:tavLst>
                                    </p:anim>
                                  </p:childTnLst>
                                </p:cTn>
                              </p:par>
                              <p:par>
                                <p:cTn id="73" presetID="2" presetClass="entr" presetSubtype="4" decel="100000" fill="hold" nodeType="withEffect">
                                  <p:stCondLst>
                                    <p:cond delay="300"/>
                                  </p:stCondLst>
                                  <p:childTnLst>
                                    <p:set>
                                      <p:cBhvr>
                                        <p:cTn id="74" dur="1" fill="hold">
                                          <p:stCondLst>
                                            <p:cond delay="0"/>
                                          </p:stCondLst>
                                        </p:cTn>
                                        <p:tgtEl>
                                          <p:spTgt spid="129"/>
                                        </p:tgtEl>
                                        <p:attrNameLst>
                                          <p:attrName>style.visibility</p:attrName>
                                        </p:attrNameLst>
                                      </p:cBhvr>
                                      <p:to>
                                        <p:strVal val="visible"/>
                                      </p:to>
                                    </p:set>
                                    <p:anim calcmode="lin" valueType="num">
                                      <p:cBhvr additive="base">
                                        <p:cTn id="75" dur="1250" fill="hold"/>
                                        <p:tgtEl>
                                          <p:spTgt spid="129"/>
                                        </p:tgtEl>
                                        <p:attrNameLst>
                                          <p:attrName>ppt_x</p:attrName>
                                        </p:attrNameLst>
                                      </p:cBhvr>
                                      <p:tavLst>
                                        <p:tav tm="0">
                                          <p:val>
                                            <p:strVal val="#ppt_x"/>
                                          </p:val>
                                        </p:tav>
                                        <p:tav tm="100000">
                                          <p:val>
                                            <p:strVal val="#ppt_x"/>
                                          </p:val>
                                        </p:tav>
                                      </p:tavLst>
                                    </p:anim>
                                    <p:anim calcmode="lin" valueType="num">
                                      <p:cBhvr additive="base">
                                        <p:cTn id="76" dur="1250" fill="hold"/>
                                        <p:tgtEl>
                                          <p:spTgt spid="129"/>
                                        </p:tgtEl>
                                        <p:attrNameLst>
                                          <p:attrName>ppt_y</p:attrName>
                                        </p:attrNameLst>
                                      </p:cBhvr>
                                      <p:tavLst>
                                        <p:tav tm="0">
                                          <p:val>
                                            <p:strVal val="1+#ppt_h/2"/>
                                          </p:val>
                                        </p:tav>
                                        <p:tav tm="100000">
                                          <p:val>
                                            <p:strVal val="#ppt_y"/>
                                          </p:val>
                                        </p:tav>
                                      </p:tavLst>
                                    </p:anim>
                                  </p:childTnLst>
                                </p:cTn>
                              </p:par>
                              <p:par>
                                <p:cTn id="77" presetID="2" presetClass="entr" presetSubtype="4" decel="100000" fill="hold" nodeType="withEffect">
                                  <p:stCondLst>
                                    <p:cond delay="200"/>
                                  </p:stCondLst>
                                  <p:childTnLst>
                                    <p:set>
                                      <p:cBhvr>
                                        <p:cTn id="78" dur="1" fill="hold">
                                          <p:stCondLst>
                                            <p:cond delay="0"/>
                                          </p:stCondLst>
                                        </p:cTn>
                                        <p:tgtEl>
                                          <p:spTgt spid="130"/>
                                        </p:tgtEl>
                                        <p:attrNameLst>
                                          <p:attrName>style.visibility</p:attrName>
                                        </p:attrNameLst>
                                      </p:cBhvr>
                                      <p:to>
                                        <p:strVal val="visible"/>
                                      </p:to>
                                    </p:set>
                                    <p:anim calcmode="lin" valueType="num">
                                      <p:cBhvr additive="base">
                                        <p:cTn id="79" dur="1250" fill="hold"/>
                                        <p:tgtEl>
                                          <p:spTgt spid="130"/>
                                        </p:tgtEl>
                                        <p:attrNameLst>
                                          <p:attrName>ppt_x</p:attrName>
                                        </p:attrNameLst>
                                      </p:cBhvr>
                                      <p:tavLst>
                                        <p:tav tm="0">
                                          <p:val>
                                            <p:strVal val="#ppt_x"/>
                                          </p:val>
                                        </p:tav>
                                        <p:tav tm="100000">
                                          <p:val>
                                            <p:strVal val="#ppt_x"/>
                                          </p:val>
                                        </p:tav>
                                      </p:tavLst>
                                    </p:anim>
                                    <p:anim calcmode="lin" valueType="num">
                                      <p:cBhvr additive="base">
                                        <p:cTn id="80" dur="1250" fill="hold"/>
                                        <p:tgtEl>
                                          <p:spTgt spid="130"/>
                                        </p:tgtEl>
                                        <p:attrNameLst>
                                          <p:attrName>ppt_y</p:attrName>
                                        </p:attrNameLst>
                                      </p:cBhvr>
                                      <p:tavLst>
                                        <p:tav tm="0">
                                          <p:val>
                                            <p:strVal val="1+#ppt_h/2"/>
                                          </p:val>
                                        </p:tav>
                                        <p:tav tm="100000">
                                          <p:val>
                                            <p:strVal val="#ppt_y"/>
                                          </p:val>
                                        </p:tav>
                                      </p:tavLst>
                                    </p:anim>
                                  </p:childTnLst>
                                </p:cTn>
                              </p:par>
                              <p:par>
                                <p:cTn id="81" presetID="2" presetClass="entr" presetSubtype="4" decel="100000" fill="hold" nodeType="withEffect">
                                  <p:stCondLst>
                                    <p:cond delay="100"/>
                                  </p:stCondLst>
                                  <p:childTnLst>
                                    <p:set>
                                      <p:cBhvr>
                                        <p:cTn id="82" dur="1" fill="hold">
                                          <p:stCondLst>
                                            <p:cond delay="0"/>
                                          </p:stCondLst>
                                        </p:cTn>
                                        <p:tgtEl>
                                          <p:spTgt spid="131"/>
                                        </p:tgtEl>
                                        <p:attrNameLst>
                                          <p:attrName>style.visibility</p:attrName>
                                        </p:attrNameLst>
                                      </p:cBhvr>
                                      <p:to>
                                        <p:strVal val="visible"/>
                                      </p:to>
                                    </p:set>
                                    <p:anim calcmode="lin" valueType="num">
                                      <p:cBhvr additive="base">
                                        <p:cTn id="83" dur="1250" fill="hold"/>
                                        <p:tgtEl>
                                          <p:spTgt spid="131"/>
                                        </p:tgtEl>
                                        <p:attrNameLst>
                                          <p:attrName>ppt_x</p:attrName>
                                        </p:attrNameLst>
                                      </p:cBhvr>
                                      <p:tavLst>
                                        <p:tav tm="0">
                                          <p:val>
                                            <p:strVal val="#ppt_x"/>
                                          </p:val>
                                        </p:tav>
                                        <p:tav tm="100000">
                                          <p:val>
                                            <p:strVal val="#ppt_x"/>
                                          </p:val>
                                        </p:tav>
                                      </p:tavLst>
                                    </p:anim>
                                    <p:anim calcmode="lin" valueType="num">
                                      <p:cBhvr additive="base">
                                        <p:cTn id="84" dur="1250" fill="hold"/>
                                        <p:tgtEl>
                                          <p:spTgt spid="131"/>
                                        </p:tgtEl>
                                        <p:attrNameLst>
                                          <p:attrName>ppt_y</p:attrName>
                                        </p:attrNameLst>
                                      </p:cBhvr>
                                      <p:tavLst>
                                        <p:tav tm="0">
                                          <p:val>
                                            <p:strVal val="1+#ppt_h/2"/>
                                          </p:val>
                                        </p:tav>
                                        <p:tav tm="100000">
                                          <p:val>
                                            <p:strVal val="#ppt_y"/>
                                          </p:val>
                                        </p:tav>
                                      </p:tavLst>
                                    </p:anim>
                                  </p:childTnLst>
                                </p:cTn>
                              </p:par>
                              <p:par>
                                <p:cTn id="85" presetID="2" presetClass="entr" presetSubtype="4" decel="100000" fill="hold" nodeType="withEffect">
                                  <p:stCondLst>
                                    <p:cond delay="0"/>
                                  </p:stCondLst>
                                  <p:childTnLst>
                                    <p:set>
                                      <p:cBhvr>
                                        <p:cTn id="86" dur="1" fill="hold">
                                          <p:stCondLst>
                                            <p:cond delay="0"/>
                                          </p:stCondLst>
                                        </p:cTn>
                                        <p:tgtEl>
                                          <p:spTgt spid="132"/>
                                        </p:tgtEl>
                                        <p:attrNameLst>
                                          <p:attrName>style.visibility</p:attrName>
                                        </p:attrNameLst>
                                      </p:cBhvr>
                                      <p:to>
                                        <p:strVal val="visible"/>
                                      </p:to>
                                    </p:set>
                                    <p:anim calcmode="lin" valueType="num">
                                      <p:cBhvr additive="base">
                                        <p:cTn id="87" dur="1250" fill="hold"/>
                                        <p:tgtEl>
                                          <p:spTgt spid="132"/>
                                        </p:tgtEl>
                                        <p:attrNameLst>
                                          <p:attrName>ppt_x</p:attrName>
                                        </p:attrNameLst>
                                      </p:cBhvr>
                                      <p:tavLst>
                                        <p:tav tm="0">
                                          <p:val>
                                            <p:strVal val="#ppt_x"/>
                                          </p:val>
                                        </p:tav>
                                        <p:tav tm="100000">
                                          <p:val>
                                            <p:strVal val="#ppt_x"/>
                                          </p:val>
                                        </p:tav>
                                      </p:tavLst>
                                    </p:anim>
                                    <p:anim calcmode="lin" valueType="num">
                                      <p:cBhvr additive="base">
                                        <p:cTn id="88" dur="1250" fill="hold"/>
                                        <p:tgtEl>
                                          <p:spTgt spid="132"/>
                                        </p:tgtEl>
                                        <p:attrNameLst>
                                          <p:attrName>ppt_y</p:attrName>
                                        </p:attrNameLst>
                                      </p:cBhvr>
                                      <p:tavLst>
                                        <p:tav tm="0">
                                          <p:val>
                                            <p:strVal val="1+#ppt_h/2"/>
                                          </p:val>
                                        </p:tav>
                                        <p:tav tm="100000">
                                          <p:val>
                                            <p:strVal val="#ppt_y"/>
                                          </p:val>
                                        </p:tav>
                                      </p:tavLst>
                                    </p:anim>
                                  </p:childTnLst>
                                </p:cTn>
                              </p:par>
                              <p:par>
                                <p:cTn id="89" presetID="2" presetClass="entr" presetSubtype="4" decel="100000" fill="hold" nodeType="withEffect">
                                  <p:stCondLst>
                                    <p:cond delay="1900"/>
                                  </p:stCondLst>
                                  <p:childTnLst>
                                    <p:set>
                                      <p:cBhvr>
                                        <p:cTn id="90" dur="1" fill="hold">
                                          <p:stCondLst>
                                            <p:cond delay="0"/>
                                          </p:stCondLst>
                                        </p:cTn>
                                        <p:tgtEl>
                                          <p:spTgt spid="133"/>
                                        </p:tgtEl>
                                        <p:attrNameLst>
                                          <p:attrName>style.visibility</p:attrName>
                                        </p:attrNameLst>
                                      </p:cBhvr>
                                      <p:to>
                                        <p:strVal val="visible"/>
                                      </p:to>
                                    </p:set>
                                    <p:anim calcmode="lin" valueType="num">
                                      <p:cBhvr additive="base">
                                        <p:cTn id="91" dur="1250" fill="hold"/>
                                        <p:tgtEl>
                                          <p:spTgt spid="133"/>
                                        </p:tgtEl>
                                        <p:attrNameLst>
                                          <p:attrName>ppt_x</p:attrName>
                                        </p:attrNameLst>
                                      </p:cBhvr>
                                      <p:tavLst>
                                        <p:tav tm="0">
                                          <p:val>
                                            <p:strVal val="#ppt_x"/>
                                          </p:val>
                                        </p:tav>
                                        <p:tav tm="100000">
                                          <p:val>
                                            <p:strVal val="#ppt_x"/>
                                          </p:val>
                                        </p:tav>
                                      </p:tavLst>
                                    </p:anim>
                                    <p:anim calcmode="lin" valueType="num">
                                      <p:cBhvr additive="base">
                                        <p:cTn id="92" dur="1250" fill="hold"/>
                                        <p:tgtEl>
                                          <p:spTgt spid="133"/>
                                        </p:tgtEl>
                                        <p:attrNameLst>
                                          <p:attrName>ppt_y</p:attrName>
                                        </p:attrNameLst>
                                      </p:cBhvr>
                                      <p:tavLst>
                                        <p:tav tm="0">
                                          <p:val>
                                            <p:strVal val="1+#ppt_h/2"/>
                                          </p:val>
                                        </p:tav>
                                        <p:tav tm="100000">
                                          <p:val>
                                            <p:strVal val="#ppt_y"/>
                                          </p:val>
                                        </p:tav>
                                      </p:tavLst>
                                    </p:anim>
                                  </p:childTnLst>
                                </p:cTn>
                              </p:par>
                              <p:par>
                                <p:cTn id="93" presetID="2" presetClass="entr" presetSubtype="4" decel="100000" fill="hold" nodeType="withEffect">
                                  <p:stCondLst>
                                    <p:cond delay="1800"/>
                                  </p:stCondLst>
                                  <p:childTnLst>
                                    <p:set>
                                      <p:cBhvr>
                                        <p:cTn id="94" dur="1" fill="hold">
                                          <p:stCondLst>
                                            <p:cond delay="0"/>
                                          </p:stCondLst>
                                        </p:cTn>
                                        <p:tgtEl>
                                          <p:spTgt spid="134"/>
                                        </p:tgtEl>
                                        <p:attrNameLst>
                                          <p:attrName>style.visibility</p:attrName>
                                        </p:attrNameLst>
                                      </p:cBhvr>
                                      <p:to>
                                        <p:strVal val="visible"/>
                                      </p:to>
                                    </p:set>
                                    <p:anim calcmode="lin" valueType="num">
                                      <p:cBhvr additive="base">
                                        <p:cTn id="95" dur="1250" fill="hold"/>
                                        <p:tgtEl>
                                          <p:spTgt spid="134"/>
                                        </p:tgtEl>
                                        <p:attrNameLst>
                                          <p:attrName>ppt_x</p:attrName>
                                        </p:attrNameLst>
                                      </p:cBhvr>
                                      <p:tavLst>
                                        <p:tav tm="0">
                                          <p:val>
                                            <p:strVal val="#ppt_x"/>
                                          </p:val>
                                        </p:tav>
                                        <p:tav tm="100000">
                                          <p:val>
                                            <p:strVal val="#ppt_x"/>
                                          </p:val>
                                        </p:tav>
                                      </p:tavLst>
                                    </p:anim>
                                    <p:anim calcmode="lin" valueType="num">
                                      <p:cBhvr additive="base">
                                        <p:cTn id="96" dur="1250" fill="hold"/>
                                        <p:tgtEl>
                                          <p:spTgt spid="134"/>
                                        </p:tgtEl>
                                        <p:attrNameLst>
                                          <p:attrName>ppt_y</p:attrName>
                                        </p:attrNameLst>
                                      </p:cBhvr>
                                      <p:tavLst>
                                        <p:tav tm="0">
                                          <p:val>
                                            <p:strVal val="1+#ppt_h/2"/>
                                          </p:val>
                                        </p:tav>
                                        <p:tav tm="100000">
                                          <p:val>
                                            <p:strVal val="#ppt_y"/>
                                          </p:val>
                                        </p:tav>
                                      </p:tavLst>
                                    </p:anim>
                                  </p:childTnLst>
                                </p:cTn>
                              </p:par>
                              <p:par>
                                <p:cTn id="97" presetID="2" presetClass="entr" presetSubtype="4" decel="100000" fill="hold" nodeType="withEffect">
                                  <p:stCondLst>
                                    <p:cond delay="2300"/>
                                  </p:stCondLst>
                                  <p:childTnLst>
                                    <p:set>
                                      <p:cBhvr>
                                        <p:cTn id="98" dur="1" fill="hold">
                                          <p:stCondLst>
                                            <p:cond delay="0"/>
                                          </p:stCondLst>
                                        </p:cTn>
                                        <p:tgtEl>
                                          <p:spTgt spid="135"/>
                                        </p:tgtEl>
                                        <p:attrNameLst>
                                          <p:attrName>style.visibility</p:attrName>
                                        </p:attrNameLst>
                                      </p:cBhvr>
                                      <p:to>
                                        <p:strVal val="visible"/>
                                      </p:to>
                                    </p:set>
                                    <p:anim calcmode="lin" valueType="num">
                                      <p:cBhvr additive="base">
                                        <p:cTn id="99" dur="1250" fill="hold"/>
                                        <p:tgtEl>
                                          <p:spTgt spid="135"/>
                                        </p:tgtEl>
                                        <p:attrNameLst>
                                          <p:attrName>ppt_x</p:attrName>
                                        </p:attrNameLst>
                                      </p:cBhvr>
                                      <p:tavLst>
                                        <p:tav tm="0">
                                          <p:val>
                                            <p:strVal val="#ppt_x"/>
                                          </p:val>
                                        </p:tav>
                                        <p:tav tm="100000">
                                          <p:val>
                                            <p:strVal val="#ppt_x"/>
                                          </p:val>
                                        </p:tav>
                                      </p:tavLst>
                                    </p:anim>
                                    <p:anim calcmode="lin" valueType="num">
                                      <p:cBhvr additive="base">
                                        <p:cTn id="100" dur="1250" fill="hold"/>
                                        <p:tgtEl>
                                          <p:spTgt spid="135"/>
                                        </p:tgtEl>
                                        <p:attrNameLst>
                                          <p:attrName>ppt_y</p:attrName>
                                        </p:attrNameLst>
                                      </p:cBhvr>
                                      <p:tavLst>
                                        <p:tav tm="0">
                                          <p:val>
                                            <p:strVal val="1+#ppt_h/2"/>
                                          </p:val>
                                        </p:tav>
                                        <p:tav tm="100000">
                                          <p:val>
                                            <p:strVal val="#ppt_y"/>
                                          </p:val>
                                        </p:tav>
                                      </p:tavLst>
                                    </p:anim>
                                  </p:childTnLst>
                                </p:cTn>
                              </p:par>
                              <p:par>
                                <p:cTn id="101" presetID="2" presetClass="entr" presetSubtype="4" decel="100000" fill="hold" nodeType="withEffect">
                                  <p:stCondLst>
                                    <p:cond delay="600"/>
                                  </p:stCondLst>
                                  <p:childTnLst>
                                    <p:set>
                                      <p:cBhvr>
                                        <p:cTn id="102" dur="1" fill="hold">
                                          <p:stCondLst>
                                            <p:cond delay="0"/>
                                          </p:stCondLst>
                                        </p:cTn>
                                        <p:tgtEl>
                                          <p:spTgt spid="136"/>
                                        </p:tgtEl>
                                        <p:attrNameLst>
                                          <p:attrName>style.visibility</p:attrName>
                                        </p:attrNameLst>
                                      </p:cBhvr>
                                      <p:to>
                                        <p:strVal val="visible"/>
                                      </p:to>
                                    </p:set>
                                    <p:anim calcmode="lin" valueType="num">
                                      <p:cBhvr additive="base">
                                        <p:cTn id="103" dur="1250" fill="hold"/>
                                        <p:tgtEl>
                                          <p:spTgt spid="136"/>
                                        </p:tgtEl>
                                        <p:attrNameLst>
                                          <p:attrName>ppt_x</p:attrName>
                                        </p:attrNameLst>
                                      </p:cBhvr>
                                      <p:tavLst>
                                        <p:tav tm="0">
                                          <p:val>
                                            <p:strVal val="#ppt_x"/>
                                          </p:val>
                                        </p:tav>
                                        <p:tav tm="100000">
                                          <p:val>
                                            <p:strVal val="#ppt_x"/>
                                          </p:val>
                                        </p:tav>
                                      </p:tavLst>
                                    </p:anim>
                                    <p:anim calcmode="lin" valueType="num">
                                      <p:cBhvr additive="base">
                                        <p:cTn id="104" dur="1250" fill="hold"/>
                                        <p:tgtEl>
                                          <p:spTgt spid="136"/>
                                        </p:tgtEl>
                                        <p:attrNameLst>
                                          <p:attrName>ppt_y</p:attrName>
                                        </p:attrNameLst>
                                      </p:cBhvr>
                                      <p:tavLst>
                                        <p:tav tm="0">
                                          <p:val>
                                            <p:strVal val="1+#ppt_h/2"/>
                                          </p:val>
                                        </p:tav>
                                        <p:tav tm="100000">
                                          <p:val>
                                            <p:strVal val="#ppt_y"/>
                                          </p:val>
                                        </p:tav>
                                      </p:tavLst>
                                    </p:anim>
                                  </p:childTnLst>
                                </p:cTn>
                              </p:par>
                              <p:par>
                                <p:cTn id="105" presetID="2" presetClass="entr" presetSubtype="4" decel="100000" fill="hold" nodeType="withEffect">
                                  <p:stCondLst>
                                    <p:cond delay="1300"/>
                                  </p:stCondLst>
                                  <p:childTnLst>
                                    <p:set>
                                      <p:cBhvr>
                                        <p:cTn id="106" dur="1" fill="hold">
                                          <p:stCondLst>
                                            <p:cond delay="0"/>
                                          </p:stCondLst>
                                        </p:cTn>
                                        <p:tgtEl>
                                          <p:spTgt spid="137"/>
                                        </p:tgtEl>
                                        <p:attrNameLst>
                                          <p:attrName>style.visibility</p:attrName>
                                        </p:attrNameLst>
                                      </p:cBhvr>
                                      <p:to>
                                        <p:strVal val="visible"/>
                                      </p:to>
                                    </p:set>
                                    <p:anim calcmode="lin" valueType="num">
                                      <p:cBhvr additive="base">
                                        <p:cTn id="107" dur="1250" fill="hold"/>
                                        <p:tgtEl>
                                          <p:spTgt spid="137"/>
                                        </p:tgtEl>
                                        <p:attrNameLst>
                                          <p:attrName>ppt_x</p:attrName>
                                        </p:attrNameLst>
                                      </p:cBhvr>
                                      <p:tavLst>
                                        <p:tav tm="0">
                                          <p:val>
                                            <p:strVal val="#ppt_x"/>
                                          </p:val>
                                        </p:tav>
                                        <p:tav tm="100000">
                                          <p:val>
                                            <p:strVal val="#ppt_x"/>
                                          </p:val>
                                        </p:tav>
                                      </p:tavLst>
                                    </p:anim>
                                    <p:anim calcmode="lin" valueType="num">
                                      <p:cBhvr additive="base">
                                        <p:cTn id="108" dur="1250" fill="hold"/>
                                        <p:tgtEl>
                                          <p:spTgt spid="137"/>
                                        </p:tgtEl>
                                        <p:attrNameLst>
                                          <p:attrName>ppt_y</p:attrName>
                                        </p:attrNameLst>
                                      </p:cBhvr>
                                      <p:tavLst>
                                        <p:tav tm="0">
                                          <p:val>
                                            <p:strVal val="1+#ppt_h/2"/>
                                          </p:val>
                                        </p:tav>
                                        <p:tav tm="100000">
                                          <p:val>
                                            <p:strVal val="#ppt_y"/>
                                          </p:val>
                                        </p:tav>
                                      </p:tavLst>
                                    </p:anim>
                                  </p:childTnLst>
                                </p:cTn>
                              </p:par>
                              <p:par>
                                <p:cTn id="109" presetID="2" presetClass="entr" presetSubtype="4" decel="100000" fill="hold" nodeType="withEffect">
                                  <p:stCondLst>
                                    <p:cond delay="2500"/>
                                  </p:stCondLst>
                                  <p:childTnLst>
                                    <p:set>
                                      <p:cBhvr>
                                        <p:cTn id="110" dur="1" fill="hold">
                                          <p:stCondLst>
                                            <p:cond delay="0"/>
                                          </p:stCondLst>
                                        </p:cTn>
                                        <p:tgtEl>
                                          <p:spTgt spid="138"/>
                                        </p:tgtEl>
                                        <p:attrNameLst>
                                          <p:attrName>style.visibility</p:attrName>
                                        </p:attrNameLst>
                                      </p:cBhvr>
                                      <p:to>
                                        <p:strVal val="visible"/>
                                      </p:to>
                                    </p:set>
                                    <p:anim calcmode="lin" valueType="num">
                                      <p:cBhvr additive="base">
                                        <p:cTn id="111" dur="1250" fill="hold"/>
                                        <p:tgtEl>
                                          <p:spTgt spid="138"/>
                                        </p:tgtEl>
                                        <p:attrNameLst>
                                          <p:attrName>ppt_x</p:attrName>
                                        </p:attrNameLst>
                                      </p:cBhvr>
                                      <p:tavLst>
                                        <p:tav tm="0">
                                          <p:val>
                                            <p:strVal val="#ppt_x"/>
                                          </p:val>
                                        </p:tav>
                                        <p:tav tm="100000">
                                          <p:val>
                                            <p:strVal val="#ppt_x"/>
                                          </p:val>
                                        </p:tav>
                                      </p:tavLst>
                                    </p:anim>
                                    <p:anim calcmode="lin" valueType="num">
                                      <p:cBhvr additive="base">
                                        <p:cTn id="112" dur="1250" fill="hold"/>
                                        <p:tgtEl>
                                          <p:spTgt spid="138"/>
                                        </p:tgtEl>
                                        <p:attrNameLst>
                                          <p:attrName>ppt_y</p:attrName>
                                        </p:attrNameLst>
                                      </p:cBhvr>
                                      <p:tavLst>
                                        <p:tav tm="0">
                                          <p:val>
                                            <p:strVal val="1+#ppt_h/2"/>
                                          </p:val>
                                        </p:tav>
                                        <p:tav tm="100000">
                                          <p:val>
                                            <p:strVal val="#ppt_y"/>
                                          </p:val>
                                        </p:tav>
                                      </p:tavLst>
                                    </p:anim>
                                  </p:childTnLst>
                                </p:cTn>
                              </p:par>
                              <p:par>
                                <p:cTn id="113" presetID="2" presetClass="entr" presetSubtype="4" decel="100000" fill="hold" nodeType="withEffect">
                                  <p:stCondLst>
                                    <p:cond delay="2200"/>
                                  </p:stCondLst>
                                  <p:childTnLst>
                                    <p:set>
                                      <p:cBhvr>
                                        <p:cTn id="114" dur="1" fill="hold">
                                          <p:stCondLst>
                                            <p:cond delay="0"/>
                                          </p:stCondLst>
                                        </p:cTn>
                                        <p:tgtEl>
                                          <p:spTgt spid="139"/>
                                        </p:tgtEl>
                                        <p:attrNameLst>
                                          <p:attrName>style.visibility</p:attrName>
                                        </p:attrNameLst>
                                      </p:cBhvr>
                                      <p:to>
                                        <p:strVal val="visible"/>
                                      </p:to>
                                    </p:set>
                                    <p:anim calcmode="lin" valueType="num">
                                      <p:cBhvr additive="base">
                                        <p:cTn id="115" dur="1250" fill="hold"/>
                                        <p:tgtEl>
                                          <p:spTgt spid="139"/>
                                        </p:tgtEl>
                                        <p:attrNameLst>
                                          <p:attrName>ppt_x</p:attrName>
                                        </p:attrNameLst>
                                      </p:cBhvr>
                                      <p:tavLst>
                                        <p:tav tm="0">
                                          <p:val>
                                            <p:strVal val="#ppt_x"/>
                                          </p:val>
                                        </p:tav>
                                        <p:tav tm="100000">
                                          <p:val>
                                            <p:strVal val="#ppt_x"/>
                                          </p:val>
                                        </p:tav>
                                      </p:tavLst>
                                    </p:anim>
                                    <p:anim calcmode="lin" valueType="num">
                                      <p:cBhvr additive="base">
                                        <p:cTn id="116" dur="1250" fill="hold"/>
                                        <p:tgtEl>
                                          <p:spTgt spid="139"/>
                                        </p:tgtEl>
                                        <p:attrNameLst>
                                          <p:attrName>ppt_y</p:attrName>
                                        </p:attrNameLst>
                                      </p:cBhvr>
                                      <p:tavLst>
                                        <p:tav tm="0">
                                          <p:val>
                                            <p:strVal val="1+#ppt_h/2"/>
                                          </p:val>
                                        </p:tav>
                                        <p:tav tm="100000">
                                          <p:val>
                                            <p:strVal val="#ppt_y"/>
                                          </p:val>
                                        </p:tav>
                                      </p:tavLst>
                                    </p:anim>
                                  </p:childTnLst>
                                </p:cTn>
                              </p:par>
                              <p:par>
                                <p:cTn id="117" presetID="22" presetClass="entr" presetSubtype="8" fill="hold" grpId="0" nodeType="withEffect">
                                  <p:stCondLst>
                                    <p:cond delay="3750"/>
                                  </p:stCondLst>
                                  <p:childTnLst>
                                    <p:set>
                                      <p:cBhvr>
                                        <p:cTn id="118" dur="1" fill="hold">
                                          <p:stCondLst>
                                            <p:cond delay="0"/>
                                          </p:stCondLst>
                                        </p:cTn>
                                        <p:tgtEl>
                                          <p:spTgt spid="126"/>
                                        </p:tgtEl>
                                        <p:attrNameLst>
                                          <p:attrName>style.visibility</p:attrName>
                                        </p:attrNameLst>
                                      </p:cBhvr>
                                      <p:to>
                                        <p:strVal val="visible"/>
                                      </p:to>
                                    </p:set>
                                    <p:animEffect transition="in" filter="wipe(left)">
                                      <p:cBhvr>
                                        <p:cTn id="119" dur="500"/>
                                        <p:tgtEl>
                                          <p:spTgt spid="126"/>
                                        </p:tgtEl>
                                      </p:cBhvr>
                                    </p:animEffect>
                                  </p:childTnLst>
                                </p:cTn>
                              </p:par>
                              <p:par>
                                <p:cTn id="120" presetID="10" presetClass="entr" presetSubtype="0" fill="hold" nodeType="withEffect">
                                  <p:stCondLst>
                                    <p:cond delay="1000"/>
                                  </p:stCondLst>
                                  <p:childTnLst>
                                    <p:set>
                                      <p:cBhvr>
                                        <p:cTn id="121" dur="1" fill="hold">
                                          <p:stCondLst>
                                            <p:cond delay="0"/>
                                          </p:stCondLst>
                                        </p:cTn>
                                        <p:tgtEl>
                                          <p:spTgt spid="111"/>
                                        </p:tgtEl>
                                        <p:attrNameLst>
                                          <p:attrName>style.visibility</p:attrName>
                                        </p:attrNameLst>
                                      </p:cBhvr>
                                      <p:to>
                                        <p:strVal val="visible"/>
                                      </p:to>
                                    </p:set>
                                    <p:animEffect transition="in" filter="fade">
                                      <p:cBhvr>
                                        <p:cTn id="122" dur="2000"/>
                                        <p:tgtEl>
                                          <p:spTgt spid="111"/>
                                        </p:tgtEl>
                                      </p:cBhvr>
                                    </p:animEffect>
                                  </p:childTnLst>
                                </p:cTn>
                              </p:par>
                              <p:par>
                                <p:cTn id="123" presetID="45" presetClass="entr" presetSubtype="0" fill="hold" grpId="0" nodeType="withEffect">
                                  <p:stCondLst>
                                    <p:cond delay="500"/>
                                  </p:stCondLst>
                                  <p:iterate type="lt">
                                    <p:tmPct val="15000"/>
                                  </p:iterate>
                                  <p:childTnLst>
                                    <p:set>
                                      <p:cBhvr>
                                        <p:cTn id="124" dur="1" fill="hold">
                                          <p:stCondLst>
                                            <p:cond delay="0"/>
                                          </p:stCondLst>
                                        </p:cTn>
                                        <p:tgtEl>
                                          <p:spTgt spid="110"/>
                                        </p:tgtEl>
                                        <p:attrNameLst>
                                          <p:attrName>style.visibility</p:attrName>
                                        </p:attrNameLst>
                                      </p:cBhvr>
                                      <p:to>
                                        <p:strVal val="visible"/>
                                      </p:to>
                                    </p:set>
                                    <p:animEffect transition="in" filter="fade">
                                      <p:cBhvr>
                                        <p:cTn id="125" dur="750"/>
                                        <p:tgtEl>
                                          <p:spTgt spid="110"/>
                                        </p:tgtEl>
                                      </p:cBhvr>
                                    </p:animEffect>
                                    <p:anim calcmode="lin" valueType="num">
                                      <p:cBhvr>
                                        <p:cTn id="126" dur="750" fill="hold"/>
                                        <p:tgtEl>
                                          <p:spTgt spid="110"/>
                                        </p:tgtEl>
                                        <p:attrNameLst>
                                          <p:attrName>ppt_w</p:attrName>
                                        </p:attrNameLst>
                                      </p:cBhvr>
                                      <p:tavLst>
                                        <p:tav tm="0" fmla="#ppt_w*sin(2.5*pi*$)">
                                          <p:val>
                                            <p:fltVal val="0"/>
                                          </p:val>
                                        </p:tav>
                                        <p:tav tm="100000">
                                          <p:val>
                                            <p:fltVal val="1"/>
                                          </p:val>
                                        </p:tav>
                                      </p:tavLst>
                                    </p:anim>
                                    <p:anim calcmode="lin" valueType="num">
                                      <p:cBhvr>
                                        <p:cTn id="127" dur="750" fill="hold"/>
                                        <p:tgtEl>
                                          <p:spTgt spid="110"/>
                                        </p:tgtEl>
                                        <p:attrNameLst>
                                          <p:attrName>ppt_h</p:attrName>
                                        </p:attrNameLst>
                                      </p:cBhvr>
                                      <p:tavLst>
                                        <p:tav tm="0">
                                          <p:val>
                                            <p:strVal val="#ppt_h"/>
                                          </p:val>
                                        </p:tav>
                                        <p:tav tm="100000">
                                          <p:val>
                                            <p:strVal val="#ppt_h"/>
                                          </p:val>
                                        </p:tav>
                                      </p:tavLst>
                                    </p:anim>
                                  </p:childTnLst>
                                </p:cTn>
                              </p:par>
                              <p:par>
                                <p:cTn id="128" presetID="6" presetClass="emph" presetSubtype="0" fill="hold" grpId="1" nodeType="withEffect">
                                  <p:stCondLst>
                                    <p:cond delay="0"/>
                                  </p:stCondLst>
                                  <p:iterate type="lt">
                                    <p:tmPct val="0"/>
                                  </p:iterate>
                                  <p:childTnLst>
                                    <p:animScale>
                                      <p:cBhvr>
                                        <p:cTn id="129" dur="100" fill="hold"/>
                                        <p:tgtEl>
                                          <p:spTgt spid="110"/>
                                        </p:tgtEl>
                                      </p:cBhvr>
                                      <p:by x="500000" y="500000"/>
                                    </p:animScale>
                                  </p:childTnLst>
                                </p:cTn>
                              </p:par>
                              <p:par>
                                <p:cTn id="130" presetID="6" presetClass="emph" presetSubtype="0" fill="hold" grpId="2" nodeType="withEffect">
                                  <p:stCondLst>
                                    <p:cond delay="500"/>
                                  </p:stCondLst>
                                  <p:iterate type="lt">
                                    <p:tmPct val="15000"/>
                                  </p:iterate>
                                  <p:childTnLst>
                                    <p:animScale>
                                      <p:cBhvr>
                                        <p:cTn id="131" dur="750" fill="hold"/>
                                        <p:tgtEl>
                                          <p:spTgt spid="110"/>
                                        </p:tgtEl>
                                      </p:cBhvr>
                                      <p:by x="20000" y="20000"/>
                                    </p:animScale>
                                  </p:childTnLst>
                                </p:cTn>
                              </p:par>
                              <p:par>
                                <p:cTn id="132" presetID="10" presetClass="entr" presetSubtype="0" fill="hold" grpId="0" nodeType="withEffect">
                                  <p:stCondLst>
                                    <p:cond delay="2250"/>
                                  </p:stCondLst>
                                  <p:childTnLst>
                                    <p:set>
                                      <p:cBhvr>
                                        <p:cTn id="133" dur="1" fill="hold">
                                          <p:stCondLst>
                                            <p:cond delay="0"/>
                                          </p:stCondLst>
                                        </p:cTn>
                                        <p:tgtEl>
                                          <p:spTgt spid="107"/>
                                        </p:tgtEl>
                                        <p:attrNameLst>
                                          <p:attrName>style.visibility</p:attrName>
                                        </p:attrNameLst>
                                      </p:cBhvr>
                                      <p:to>
                                        <p:strVal val="visible"/>
                                      </p:to>
                                    </p:set>
                                    <p:animEffect transition="in" filter="fade">
                                      <p:cBhvr>
                                        <p:cTn id="134" dur="750"/>
                                        <p:tgtEl>
                                          <p:spTgt spid="107"/>
                                        </p:tgtEl>
                                      </p:cBhvr>
                                    </p:animEffect>
                                  </p:childTnLst>
                                </p:cTn>
                              </p:par>
                              <p:par>
                                <p:cTn id="135" presetID="63" presetClass="path" presetSubtype="0" decel="100000" fill="hold" grpId="1" nodeType="withEffect">
                                  <p:stCondLst>
                                    <p:cond delay="2250"/>
                                  </p:stCondLst>
                                  <p:childTnLst>
                                    <p:animMotion origin="layout" path="M -1.04167E-6 2.96296E-6 L 0.09037 2.96296E-6 " pathEditMode="relative" rAng="0" ptsTypes="AA">
                                      <p:cBhvr>
                                        <p:cTn id="136" dur="1250" spd="-100000" fill="hold"/>
                                        <p:tgtEl>
                                          <p:spTgt spid="107"/>
                                        </p:tgtEl>
                                        <p:attrNameLst>
                                          <p:attrName>ppt_x</p:attrName>
                                          <p:attrName>ppt_y</p:attrName>
                                        </p:attrNameLst>
                                      </p:cBhvr>
                                      <p:rCtr x="4518" y="0"/>
                                    </p:animMotion>
                                  </p:childTnLst>
                                </p:cTn>
                              </p:par>
                              <p:par>
                                <p:cTn id="137" presetID="10" presetClass="entr" presetSubtype="0" fill="hold" grpId="0" nodeType="withEffect">
                                  <p:stCondLst>
                                    <p:cond delay="2500"/>
                                  </p:stCondLst>
                                  <p:childTnLst>
                                    <p:set>
                                      <p:cBhvr>
                                        <p:cTn id="138" dur="1" fill="hold">
                                          <p:stCondLst>
                                            <p:cond delay="0"/>
                                          </p:stCondLst>
                                        </p:cTn>
                                        <p:tgtEl>
                                          <p:spTgt spid="109"/>
                                        </p:tgtEl>
                                        <p:attrNameLst>
                                          <p:attrName>style.visibility</p:attrName>
                                        </p:attrNameLst>
                                      </p:cBhvr>
                                      <p:to>
                                        <p:strVal val="visible"/>
                                      </p:to>
                                    </p:set>
                                    <p:animEffect transition="in" filter="fade">
                                      <p:cBhvr>
                                        <p:cTn id="139" dur="750"/>
                                        <p:tgtEl>
                                          <p:spTgt spid="109"/>
                                        </p:tgtEl>
                                      </p:cBhvr>
                                    </p:animEffect>
                                  </p:childTnLst>
                                </p:cTn>
                              </p:par>
                              <p:par>
                                <p:cTn id="140" presetID="42" presetClass="path" presetSubtype="0" decel="100000" fill="hold" grpId="1" nodeType="withEffect">
                                  <p:stCondLst>
                                    <p:cond delay="2500"/>
                                  </p:stCondLst>
                                  <p:childTnLst>
                                    <p:animMotion origin="layout" path="M -1.45833E-6 3.33333E-6 L -1.45833E-6 0.07129 " pathEditMode="relative" rAng="0" ptsTypes="AA">
                                      <p:cBhvr>
                                        <p:cTn id="141" dur="1250" spd="-100000" fill="hold"/>
                                        <p:tgtEl>
                                          <p:spTgt spid="109"/>
                                        </p:tgtEl>
                                        <p:attrNameLst>
                                          <p:attrName>ppt_x</p:attrName>
                                          <p:attrName>ppt_y</p:attrName>
                                        </p:attrNameLst>
                                      </p:cBhvr>
                                      <p:rCtr x="0" y="3565"/>
                                    </p:animMotion>
                                  </p:childTnLst>
                                </p:cTn>
                              </p:par>
                              <p:par>
                                <p:cTn id="142" presetID="10" presetClass="entr" presetSubtype="0" fill="hold" grpId="0" nodeType="withEffect">
                                  <p:stCondLst>
                                    <p:cond delay="2500"/>
                                  </p:stCondLst>
                                  <p:childTnLst>
                                    <p:set>
                                      <p:cBhvr>
                                        <p:cTn id="143" dur="1" fill="hold">
                                          <p:stCondLst>
                                            <p:cond delay="0"/>
                                          </p:stCondLst>
                                        </p:cTn>
                                        <p:tgtEl>
                                          <p:spTgt spid="144"/>
                                        </p:tgtEl>
                                        <p:attrNameLst>
                                          <p:attrName>style.visibility</p:attrName>
                                        </p:attrNameLst>
                                      </p:cBhvr>
                                      <p:to>
                                        <p:strVal val="visible"/>
                                      </p:to>
                                    </p:set>
                                    <p:animEffect transition="in" filter="fade">
                                      <p:cBhvr>
                                        <p:cTn id="144" dur="750"/>
                                        <p:tgtEl>
                                          <p:spTgt spid="144"/>
                                        </p:tgtEl>
                                      </p:cBhvr>
                                    </p:animEffect>
                                  </p:childTnLst>
                                </p:cTn>
                              </p:par>
                              <p:par>
                                <p:cTn id="145" presetID="42" presetClass="path" presetSubtype="0" decel="100000" fill="hold" grpId="1" nodeType="withEffect">
                                  <p:stCondLst>
                                    <p:cond delay="2500"/>
                                  </p:stCondLst>
                                  <p:childTnLst>
                                    <p:animMotion origin="layout" path="M -1.45833E-6 3.33333E-6 L -1.45833E-6 0.07129 " pathEditMode="relative" rAng="0" ptsTypes="AA">
                                      <p:cBhvr>
                                        <p:cTn id="146" dur="1250" spd="-100000" fill="hold"/>
                                        <p:tgtEl>
                                          <p:spTgt spid="144"/>
                                        </p:tgtEl>
                                        <p:attrNameLst>
                                          <p:attrName>ppt_x</p:attrName>
                                          <p:attrName>ppt_y</p:attrName>
                                        </p:attrNameLst>
                                      </p:cBhvr>
                                      <p:rCtr x="0" y="356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animBg="1"/>
      <p:bldP spid="107" grpId="0"/>
      <p:bldP spid="107" grpId="1"/>
      <p:bldP spid="109" grpId="0" animBg="1"/>
      <p:bldP spid="109" grpId="1" animBg="1"/>
      <p:bldP spid="110" grpId="0"/>
      <p:bldP spid="110" grpId="1"/>
      <p:bldP spid="110" grpId="2"/>
      <p:bldP spid="144" grpId="0" animBg="1"/>
      <p:bldP spid="144"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任意多边形 13"/>
          <p:cNvSpPr/>
          <p:nvPr/>
        </p:nvSpPr>
        <p:spPr>
          <a:xfrm>
            <a:off x="2" y="2087706"/>
            <a:ext cx="1012964" cy="2072735"/>
          </a:xfrm>
          <a:custGeom>
            <a:avLst/>
            <a:gdLst>
              <a:gd name="connsiteX0" fmla="*/ 0 w 759723"/>
              <a:gd name="connsiteY0" fmla="*/ 0 h 1554551"/>
              <a:gd name="connsiteX1" fmla="*/ 759723 w 759723"/>
              <a:gd name="connsiteY1" fmla="*/ 0 h 1554551"/>
              <a:gd name="connsiteX2" fmla="*/ 759723 w 759723"/>
              <a:gd name="connsiteY2" fmla="*/ 1554551 h 1554551"/>
              <a:gd name="connsiteX3" fmla="*/ 0 w 759723"/>
              <a:gd name="connsiteY3" fmla="*/ 1554551 h 1554551"/>
              <a:gd name="connsiteX4" fmla="*/ 0 w 759723"/>
              <a:gd name="connsiteY4" fmla="*/ 0 h 155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723" h="1554551">
                <a:moveTo>
                  <a:pt x="0" y="0"/>
                </a:moveTo>
                <a:lnTo>
                  <a:pt x="759723" y="0"/>
                </a:lnTo>
                <a:lnTo>
                  <a:pt x="759723" y="1554551"/>
                </a:lnTo>
                <a:lnTo>
                  <a:pt x="0" y="1554551"/>
                </a:lnTo>
                <a:lnTo>
                  <a:pt x="0" y="0"/>
                </a:lnTo>
                <a:close/>
              </a:path>
            </a:pathLst>
          </a:cu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任意多边形 12"/>
          <p:cNvSpPr/>
          <p:nvPr/>
        </p:nvSpPr>
        <p:spPr>
          <a:xfrm>
            <a:off x="1481208" y="2087706"/>
            <a:ext cx="10710792" cy="2072735"/>
          </a:xfrm>
          <a:custGeom>
            <a:avLst/>
            <a:gdLst>
              <a:gd name="connsiteX0" fmla="*/ 0 w 8033094"/>
              <a:gd name="connsiteY0" fmla="*/ 0 h 1554551"/>
              <a:gd name="connsiteX1" fmla="*/ 8033094 w 8033094"/>
              <a:gd name="connsiteY1" fmla="*/ 0 h 1554551"/>
              <a:gd name="connsiteX2" fmla="*/ 8033094 w 8033094"/>
              <a:gd name="connsiteY2" fmla="*/ 1554551 h 1554551"/>
              <a:gd name="connsiteX3" fmla="*/ 0 w 8033094"/>
              <a:gd name="connsiteY3" fmla="*/ 1554551 h 1554551"/>
              <a:gd name="connsiteX4" fmla="*/ 0 w 8033094"/>
              <a:gd name="connsiteY4" fmla="*/ 0 h 155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3094" h="1554551">
                <a:moveTo>
                  <a:pt x="0" y="0"/>
                </a:moveTo>
                <a:lnTo>
                  <a:pt x="8033094" y="0"/>
                </a:lnTo>
                <a:lnTo>
                  <a:pt x="8033094" y="1554551"/>
                </a:lnTo>
                <a:lnTo>
                  <a:pt x="0" y="1554551"/>
                </a:lnTo>
                <a:lnTo>
                  <a:pt x="0" y="0"/>
                </a:lnTo>
                <a:close/>
              </a:path>
            </a:pathLst>
          </a:cu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椭圆 2"/>
          <p:cNvSpPr/>
          <p:nvPr/>
        </p:nvSpPr>
        <p:spPr>
          <a:xfrm>
            <a:off x="2599077" y="1560127"/>
            <a:ext cx="3040887" cy="3040887"/>
          </a:xfrm>
          <a:prstGeom prst="ellipse">
            <a:avLst/>
          </a:prstGeom>
          <a:gradFill flip="none" rotWithShape="1">
            <a:gsLst>
              <a:gs pos="0">
                <a:schemeClr val="bg1"/>
              </a:gs>
              <a:gs pos="100000">
                <a:schemeClr val="bg1">
                  <a:lumMod val="85000"/>
                </a:schemeClr>
              </a:gs>
            </a:gsLst>
            <a:lin ang="18900000" scaled="1"/>
            <a:tileRect/>
          </a:gradFill>
          <a:ln w="38100">
            <a:gradFill>
              <a:gsLst>
                <a:gs pos="0">
                  <a:schemeClr val="bg1"/>
                </a:gs>
                <a:gs pos="100000">
                  <a:schemeClr val="bg1">
                    <a:lumMod val="85000"/>
                  </a:schemeClr>
                </a:gs>
              </a:gsLst>
              <a:lin ang="5400000" scaled="1"/>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 name="文本框 3"/>
          <p:cNvSpPr txBox="1"/>
          <p:nvPr/>
        </p:nvSpPr>
        <p:spPr>
          <a:xfrm>
            <a:off x="3550924" y="2624066"/>
            <a:ext cx="1213144" cy="913007"/>
          </a:xfrm>
          <a:prstGeom prst="rect">
            <a:avLst/>
          </a:prstGeom>
          <a:noFill/>
        </p:spPr>
        <p:txBody>
          <a:bodyPr wrap="square" rtlCol="0">
            <a:spAutoFit/>
          </a:bodyPr>
          <a:lstStyle/>
          <a:p>
            <a:r>
              <a:rPr lang="en-US" altLang="zh-CN" sz="5335" dirty="0">
                <a:solidFill>
                  <a:srgbClr val="5596A7"/>
                </a:solidFill>
                <a:latin typeface="微软雅黑" panose="020B0503020204020204" pitchFamily="34" charset="-122"/>
                <a:ea typeface="微软雅黑" panose="020B0503020204020204" pitchFamily="34" charset="-122"/>
              </a:rPr>
              <a:t>01</a:t>
            </a:r>
            <a:endParaRPr lang="zh-CN" altLang="en-US" sz="5335" dirty="0">
              <a:solidFill>
                <a:srgbClr val="5596A7"/>
              </a:solidFill>
              <a:latin typeface="微软雅黑" panose="020B0503020204020204" pitchFamily="34" charset="-122"/>
              <a:ea typeface="微软雅黑" panose="020B0503020204020204" pitchFamily="34" charset="-122"/>
            </a:endParaRPr>
          </a:p>
        </p:txBody>
      </p:sp>
      <p:sp>
        <p:nvSpPr>
          <p:cNvPr id="7" name="矩形 6"/>
          <p:cNvSpPr/>
          <p:nvPr/>
        </p:nvSpPr>
        <p:spPr>
          <a:xfrm>
            <a:off x="5814797" y="2765890"/>
            <a:ext cx="1428596" cy="379335"/>
          </a:xfrm>
          <a:prstGeom prst="rect">
            <a:avLst/>
          </a:prstGeom>
        </p:spPr>
        <p:txBody>
          <a:bodyPr wrap="none" lIns="91440" tIns="45720" rIns="91440" bIns="45720">
            <a:spAutoFit/>
          </a:bodyPr>
          <a:lstStyle/>
          <a:p>
            <a:pPr marL="285750" indent="-285750">
              <a:buFont typeface="Wingdings" panose="05000000000000000000" pitchFamily="2" charset="2"/>
              <a:buChar char="l"/>
            </a:pPr>
            <a:r>
              <a:rPr lang="zh-CN" altLang="en-US" sz="1865" dirty="0">
                <a:solidFill>
                  <a:schemeClr val="bg1"/>
                </a:solidFill>
                <a:latin typeface="微软雅黑" panose="020B0503020204020204" pitchFamily="34" charset="-122"/>
                <a:ea typeface="微软雅黑" panose="020B0503020204020204" pitchFamily="34" charset="-122"/>
              </a:rPr>
              <a:t>项目背景</a:t>
            </a:r>
          </a:p>
        </p:txBody>
      </p:sp>
      <p:sp>
        <p:nvSpPr>
          <p:cNvPr id="9" name="矩形 8"/>
          <p:cNvSpPr/>
          <p:nvPr/>
        </p:nvSpPr>
        <p:spPr>
          <a:xfrm>
            <a:off x="5814797" y="3183991"/>
            <a:ext cx="1428596" cy="379335"/>
          </a:xfrm>
          <a:prstGeom prst="rect">
            <a:avLst/>
          </a:prstGeom>
        </p:spPr>
        <p:txBody>
          <a:bodyPr wrap="none" lIns="91440" tIns="45720" rIns="91440" bIns="45720">
            <a:spAutoFit/>
          </a:bodyPr>
          <a:lstStyle/>
          <a:p>
            <a:pPr marL="285750" indent="-285750">
              <a:buFont typeface="Wingdings" panose="05000000000000000000" pitchFamily="2" charset="2"/>
              <a:buChar char="l"/>
            </a:pPr>
            <a:r>
              <a:rPr lang="zh-CN" altLang="en-US" sz="1865" dirty="0">
                <a:solidFill>
                  <a:schemeClr val="bg1"/>
                </a:solidFill>
                <a:latin typeface="微软雅黑" panose="020B0503020204020204" pitchFamily="34" charset="-122"/>
                <a:ea typeface="微软雅黑" panose="020B0503020204020204" pitchFamily="34" charset="-122"/>
              </a:rPr>
              <a:t>研究意义</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1+#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Effect transition="in" filter="fade">
                                      <p:cBhvr>
                                        <p:cTn id="18" dur="500"/>
                                        <p:tgtEl>
                                          <p:spTgt spid="3"/>
                                        </p:tgtEl>
                                      </p:cBhvr>
                                    </p:animEffect>
                                  </p:childTnLst>
                                </p:cTn>
                              </p:par>
                            </p:childTnLst>
                          </p:cTn>
                        </p:par>
                        <p:par>
                          <p:cTn id="19" fill="hold">
                            <p:stCondLst>
                              <p:cond delay="1000"/>
                            </p:stCondLst>
                            <p:childTnLst>
                              <p:par>
                                <p:cTn id="20" presetID="14"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randombar(horizontal)">
                                      <p:cBhvr>
                                        <p:cTn id="22" dur="500"/>
                                        <p:tgtEl>
                                          <p:spTgt spid="4"/>
                                        </p:tgtEl>
                                      </p:cBhvr>
                                    </p:animEffect>
                                  </p:childTnLst>
                                </p:cTn>
                              </p:par>
                            </p:childTnLst>
                          </p:cTn>
                        </p:par>
                        <p:par>
                          <p:cTn id="23" fill="hold">
                            <p:stCondLst>
                              <p:cond delay="1500"/>
                            </p:stCondLst>
                            <p:childTnLst>
                              <p:par>
                                <p:cTn id="24" presetID="50" presetClass="entr" presetSubtype="0" decel="10000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p:cTn id="26" dur="1000" fill="hold"/>
                                        <p:tgtEl>
                                          <p:spTgt spid="7"/>
                                        </p:tgtEl>
                                        <p:attrNameLst>
                                          <p:attrName>ppt_w</p:attrName>
                                        </p:attrNameLst>
                                      </p:cBhvr>
                                      <p:tavLst>
                                        <p:tav tm="0">
                                          <p:val>
                                            <p:strVal val="#ppt_w+.3"/>
                                          </p:val>
                                        </p:tav>
                                        <p:tav tm="100000">
                                          <p:val>
                                            <p:strVal val="#ppt_w"/>
                                          </p:val>
                                        </p:tav>
                                      </p:tavLst>
                                    </p:anim>
                                    <p:anim calcmode="lin" valueType="num">
                                      <p:cBhvr>
                                        <p:cTn id="27" dur="1000" fill="hold"/>
                                        <p:tgtEl>
                                          <p:spTgt spid="7"/>
                                        </p:tgtEl>
                                        <p:attrNameLst>
                                          <p:attrName>ppt_h</p:attrName>
                                        </p:attrNameLst>
                                      </p:cBhvr>
                                      <p:tavLst>
                                        <p:tav tm="0">
                                          <p:val>
                                            <p:strVal val="#ppt_h"/>
                                          </p:val>
                                        </p:tav>
                                        <p:tav tm="100000">
                                          <p:val>
                                            <p:strVal val="#ppt_h"/>
                                          </p:val>
                                        </p:tav>
                                      </p:tavLst>
                                    </p:anim>
                                    <p:animEffect transition="in" filter="fade">
                                      <p:cBhvr>
                                        <p:cTn id="28" dur="1000"/>
                                        <p:tgtEl>
                                          <p:spTgt spid="7"/>
                                        </p:tgtEl>
                                      </p:cBhvr>
                                    </p:animEffect>
                                  </p:childTnLst>
                                </p:cTn>
                              </p:par>
                              <p:par>
                                <p:cTn id="29" presetID="50" presetClass="entr" presetSubtype="0" decel="100000" fill="hold" grpId="0" nodeType="withEffect">
                                  <p:stCondLst>
                                    <p:cond delay="850"/>
                                  </p:stCondLst>
                                  <p:childTnLst>
                                    <p:set>
                                      <p:cBhvr>
                                        <p:cTn id="30" dur="1" fill="hold">
                                          <p:stCondLst>
                                            <p:cond delay="0"/>
                                          </p:stCondLst>
                                        </p:cTn>
                                        <p:tgtEl>
                                          <p:spTgt spid="9"/>
                                        </p:tgtEl>
                                        <p:attrNameLst>
                                          <p:attrName>style.visibility</p:attrName>
                                        </p:attrNameLst>
                                      </p:cBhvr>
                                      <p:to>
                                        <p:strVal val="visible"/>
                                      </p:to>
                                    </p:set>
                                    <p:anim calcmode="lin" valueType="num">
                                      <p:cBhvr>
                                        <p:cTn id="31" dur="1000" fill="hold"/>
                                        <p:tgtEl>
                                          <p:spTgt spid="9"/>
                                        </p:tgtEl>
                                        <p:attrNameLst>
                                          <p:attrName>ppt_w</p:attrName>
                                        </p:attrNameLst>
                                      </p:cBhvr>
                                      <p:tavLst>
                                        <p:tav tm="0">
                                          <p:val>
                                            <p:strVal val="#ppt_w+.3"/>
                                          </p:val>
                                        </p:tav>
                                        <p:tav tm="100000">
                                          <p:val>
                                            <p:strVal val="#ppt_w"/>
                                          </p:val>
                                        </p:tav>
                                      </p:tavLst>
                                    </p:anim>
                                    <p:anim calcmode="lin" valueType="num">
                                      <p:cBhvr>
                                        <p:cTn id="32" dur="1000" fill="hold"/>
                                        <p:tgtEl>
                                          <p:spTgt spid="9"/>
                                        </p:tgtEl>
                                        <p:attrNameLst>
                                          <p:attrName>ppt_h</p:attrName>
                                        </p:attrNameLst>
                                      </p:cBhvr>
                                      <p:tavLst>
                                        <p:tav tm="0">
                                          <p:val>
                                            <p:strVal val="#ppt_h"/>
                                          </p:val>
                                        </p:tav>
                                        <p:tav tm="100000">
                                          <p:val>
                                            <p:strVal val="#ppt_h"/>
                                          </p:val>
                                        </p:tav>
                                      </p:tavLst>
                                    </p:anim>
                                    <p:animEffect transition="in" filter="fade">
                                      <p:cBhvr>
                                        <p:cTn id="3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3" grpId="0" animBg="1"/>
      <p:bldP spid="3" grpId="0" animBg="1"/>
      <p:bldP spid="4" grpId="0"/>
      <p:bldP spid="7"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矩形 2"/>
          <p:cNvSpPr/>
          <p:nvPr/>
        </p:nvSpPr>
        <p:spPr>
          <a:xfrm>
            <a:off x="8688829" y="281153"/>
            <a:ext cx="491655" cy="31851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5" name="组合 14"/>
          <p:cNvGrpSpPr/>
          <p:nvPr/>
        </p:nvGrpSpPr>
        <p:grpSpPr>
          <a:xfrm>
            <a:off x="4715265" y="128890"/>
            <a:ext cx="3082294" cy="604815"/>
            <a:chOff x="3452191" y="255884"/>
            <a:chExt cx="2311720"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文本框 16"/>
            <p:cNvSpPr txBox="1"/>
            <p:nvPr/>
          </p:nvSpPr>
          <p:spPr>
            <a:xfrm>
              <a:off x="3872290" y="300810"/>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项目背景</a:t>
              </a:r>
            </a:p>
          </p:txBody>
        </p:sp>
      </p:grpSp>
      <p:pic>
        <p:nvPicPr>
          <p:cNvPr id="18" name="图片 17"/>
          <p:cNvPicPr>
            <a:picLocks noChangeAspect="1"/>
          </p:cNvPicPr>
          <p:nvPr/>
        </p:nvPicPr>
        <p:blipFill>
          <a:blip r:embed="rId2" cstate="print">
            <a:extLst>
              <a:ext uri="{28A0092B-C50C-407E-A947-70E740481C1C}">
                <a14:useLocalDpi xmlns:a14="http://schemas.microsoft.com/office/drawing/2010/main" val="0"/>
              </a:ext>
            </a:extLst>
          </a:blip>
          <a:srcRect t="10000" b="63519"/>
          <a:stretch>
            <a:fillRect/>
          </a:stretch>
        </p:blipFill>
        <p:spPr>
          <a:xfrm>
            <a:off x="0" y="1490271"/>
            <a:ext cx="12192000" cy="1816100"/>
          </a:xfrm>
          <a:custGeom>
            <a:avLst/>
            <a:gdLst>
              <a:gd name="connsiteX0" fmla="*/ 0 w 9144000"/>
              <a:gd name="connsiteY0" fmla="*/ 0 h 1362075"/>
              <a:gd name="connsiteX1" fmla="*/ 9144000 w 9144000"/>
              <a:gd name="connsiteY1" fmla="*/ 0 h 1362075"/>
              <a:gd name="connsiteX2" fmla="*/ 9144000 w 9144000"/>
              <a:gd name="connsiteY2" fmla="*/ 1362075 h 1362075"/>
              <a:gd name="connsiteX3" fmla="*/ 0 w 9144000"/>
              <a:gd name="connsiteY3" fmla="*/ 1362075 h 1362075"/>
            </a:gdLst>
            <a:ahLst/>
            <a:cxnLst>
              <a:cxn ang="0">
                <a:pos x="connsiteX0" y="connsiteY0"/>
              </a:cxn>
              <a:cxn ang="0">
                <a:pos x="connsiteX1" y="connsiteY1"/>
              </a:cxn>
              <a:cxn ang="0">
                <a:pos x="connsiteX2" y="connsiteY2"/>
              </a:cxn>
              <a:cxn ang="0">
                <a:pos x="connsiteX3" y="connsiteY3"/>
              </a:cxn>
            </a:cxnLst>
            <a:rect l="l" t="t" r="r" b="b"/>
            <a:pathLst>
              <a:path w="9144000" h="1362075">
                <a:moveTo>
                  <a:pt x="0" y="0"/>
                </a:moveTo>
                <a:lnTo>
                  <a:pt x="9144000" y="0"/>
                </a:lnTo>
                <a:lnTo>
                  <a:pt x="9144000" y="1362075"/>
                </a:lnTo>
                <a:lnTo>
                  <a:pt x="0" y="1362075"/>
                </a:lnTo>
                <a:close/>
              </a:path>
            </a:pathLst>
          </a:custGeom>
          <a:ln>
            <a:solidFill>
              <a:srgbClr val="5596A7"/>
            </a:solidFill>
          </a:ln>
        </p:spPr>
      </p:pic>
      <p:sp>
        <p:nvSpPr>
          <p:cNvPr id="19" name="矩形 18"/>
          <p:cNvSpPr>
            <a:spLocks noChangeArrowheads="1"/>
          </p:cNvSpPr>
          <p:nvPr/>
        </p:nvSpPr>
        <p:spPr bwMode="auto">
          <a:xfrm>
            <a:off x="1359443" y="3521251"/>
            <a:ext cx="9473115" cy="1341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600" dirty="0">
                <a:solidFill>
                  <a:schemeClr val="tx2"/>
                </a:solidFill>
                <a:latin typeface="微软雅黑" panose="020B0503020204020204" pitchFamily="34" charset="-122"/>
                <a:ea typeface="微软雅黑" panose="020B0503020204020204" pitchFamily="34" charset="-122"/>
              </a:rPr>
              <a:t>      随着大学生的消费水平日益提升，大量的物品被闲置，很多供求需求得不到及时的解决， 校园市场对更加彻底发掘各类闲置物品潜在价值服务需求越来越迫切。同时，在“共享”以及 分享越来越成为主流的消费模式大背景下，二手物品共享、失物招领、学习辅导资料分享、公 益捐赠、电脑技术服务等校园“共享”服务都具有很大的需求。</a:t>
            </a:r>
            <a:endParaRPr lang="en-US" altLang="zh-CN" sz="1600" dirty="0">
              <a:solidFill>
                <a:schemeClr val="tx2"/>
              </a:solidFill>
              <a:latin typeface="微软雅黑" panose="020B0503020204020204" pitchFamily="34" charset="-122"/>
              <a:ea typeface="微软雅黑" panose="020B0503020204020204" pitchFamily="34" charset="-122"/>
            </a:endParaRPr>
          </a:p>
        </p:txBody>
      </p:sp>
      <p:grpSp>
        <p:nvGrpSpPr>
          <p:cNvPr id="20" name="组合 19"/>
          <p:cNvGrpSpPr/>
          <p:nvPr/>
        </p:nvGrpSpPr>
        <p:grpSpPr>
          <a:xfrm>
            <a:off x="1031288" y="5107800"/>
            <a:ext cx="774701" cy="774701"/>
            <a:chOff x="3215115" y="1255015"/>
            <a:chExt cx="581026" cy="581026"/>
          </a:xfrm>
        </p:grpSpPr>
        <p:sp>
          <p:nvSpPr>
            <p:cNvPr id="21" name="椭圆 20"/>
            <p:cNvSpPr/>
            <p:nvPr/>
          </p:nvSpPr>
          <p:spPr>
            <a:xfrm>
              <a:off x="3215115" y="1255015"/>
              <a:ext cx="581026" cy="581026"/>
            </a:xfrm>
            <a:prstGeom prst="ellipse">
              <a:avLst/>
            </a:prstGeom>
            <a:gradFill flip="none" rotWithShape="1">
              <a:gsLst>
                <a:gs pos="0">
                  <a:srgbClr val="5596A7"/>
                </a:gs>
                <a:gs pos="100000">
                  <a:schemeClr val="tx2">
                    <a:lumMod val="75000"/>
                  </a:schemeClr>
                </a:gs>
              </a:gsLst>
              <a:lin ang="18900000" scaled="1"/>
              <a:tileRect/>
            </a:gradFill>
            <a:ln w="25400">
              <a:gradFill flip="none" rotWithShape="1">
                <a:gsLst>
                  <a:gs pos="0">
                    <a:schemeClr val="tx2">
                      <a:lumMod val="75000"/>
                    </a:schemeClr>
                  </a:gs>
                  <a:gs pos="100000">
                    <a:srgbClr val="5596A7"/>
                  </a:gs>
                </a:gsLst>
                <a:lin ang="18900000" scaled="1"/>
                <a:tileRect/>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3343275" y="1314742"/>
              <a:ext cx="452866" cy="438581"/>
            </a:xfrm>
            <a:prstGeom prst="rect">
              <a:avLst/>
            </a:prstGeom>
            <a:noFill/>
          </p:spPr>
          <p:txBody>
            <a:bodyPr wrap="square" rtlCol="0">
              <a:spAutoFit/>
            </a:bodyPr>
            <a:lstStyle/>
            <a:p>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6394458" y="5061238"/>
            <a:ext cx="774701" cy="774701"/>
            <a:chOff x="5082015" y="1255015"/>
            <a:chExt cx="581026" cy="581026"/>
          </a:xfrm>
        </p:grpSpPr>
        <p:sp>
          <p:nvSpPr>
            <p:cNvPr id="24" name="椭圆 23"/>
            <p:cNvSpPr/>
            <p:nvPr/>
          </p:nvSpPr>
          <p:spPr>
            <a:xfrm>
              <a:off x="5082015" y="1255015"/>
              <a:ext cx="581026" cy="581026"/>
            </a:xfrm>
            <a:prstGeom prst="ellipse">
              <a:avLst/>
            </a:prstGeom>
            <a:gradFill flip="none" rotWithShape="1">
              <a:gsLst>
                <a:gs pos="0">
                  <a:schemeClr val="bg1">
                    <a:lumMod val="85000"/>
                  </a:schemeClr>
                </a:gs>
                <a:gs pos="100000">
                  <a:schemeClr val="bg1"/>
                </a:gs>
              </a:gsLst>
              <a:lin ang="8100000" scaled="1"/>
              <a:tileRect/>
            </a:gradFill>
            <a:ln w="25400">
              <a:gradFill flip="none" rotWithShape="1">
                <a:gsLst>
                  <a:gs pos="0">
                    <a:schemeClr val="bg1">
                      <a:lumMod val="75000"/>
                    </a:schemeClr>
                  </a:gs>
                  <a:gs pos="100000">
                    <a:schemeClr val="bg1"/>
                  </a:gs>
                </a:gsLst>
                <a:lin ang="18900000" scaled="1"/>
                <a:tileRect/>
              </a:gradFill>
            </a:ln>
            <a:effectLst>
              <a:outerShdw blurRad="508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FF0000"/>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5188530" y="1314742"/>
              <a:ext cx="452866" cy="438581"/>
            </a:xfrm>
            <a:prstGeom prst="rect">
              <a:avLst/>
            </a:prstGeom>
            <a:noFill/>
          </p:spPr>
          <p:txBody>
            <a:bodyPr wrap="square" rtlCol="0">
              <a:spAutoFit/>
            </a:bodyPr>
            <a:lstStyle/>
            <a:p>
              <a:r>
                <a:rPr lang="en-US" altLang="zh-CN" sz="3200" dirty="0">
                  <a:solidFill>
                    <a:srgbClr val="5596A7"/>
                  </a:solidFill>
                  <a:latin typeface="微软雅黑" panose="020B0503020204020204" pitchFamily="34" charset="-122"/>
                  <a:ea typeface="微软雅黑" panose="020B0503020204020204" pitchFamily="34" charset="-122"/>
                </a:rPr>
                <a:t>2</a:t>
              </a:r>
              <a:endParaRPr lang="zh-CN" altLang="en-US" sz="3200" dirty="0">
                <a:solidFill>
                  <a:srgbClr val="5596A7"/>
                </a:solidFill>
                <a:latin typeface="微软雅黑" panose="020B0503020204020204" pitchFamily="34" charset="-122"/>
                <a:ea typeface="微软雅黑" panose="020B0503020204020204" pitchFamily="34" charset="-122"/>
              </a:endParaRPr>
            </a:p>
          </p:txBody>
        </p:sp>
      </p:grpSp>
      <p:sp>
        <p:nvSpPr>
          <p:cNvPr id="29" name="矩形 28"/>
          <p:cNvSpPr/>
          <p:nvPr/>
        </p:nvSpPr>
        <p:spPr>
          <a:xfrm>
            <a:off x="1948009" y="5237919"/>
            <a:ext cx="4086983" cy="499624"/>
          </a:xfrm>
          <a:prstGeom prst="rect">
            <a:avLst/>
          </a:prstGeom>
        </p:spPr>
        <p:txBody>
          <a:bodyPr wrap="square">
            <a:spAutoFit/>
          </a:bodyPr>
          <a:lstStyle/>
          <a:p>
            <a:pPr fontAlgn="base">
              <a:lnSpc>
                <a:spcPct val="150000"/>
              </a:lnSpc>
              <a:spcBef>
                <a:spcPts val="1600"/>
              </a:spcBef>
              <a:spcAft>
                <a:spcPct val="0"/>
              </a:spcAft>
            </a:pPr>
            <a:r>
              <a:rPr lang="zh-CN" altLang="en-US" sz="2000" dirty="0">
                <a:solidFill>
                  <a:srgbClr val="5596A7"/>
                </a:solidFill>
                <a:latin typeface="微软雅黑" panose="020B0503020204020204" pitchFamily="34" charset="-122"/>
                <a:ea typeface="微软雅黑" panose="020B0503020204020204" pitchFamily="34" charset="-122"/>
                <a:sym typeface="Gill Sans" charset="0"/>
              </a:rPr>
              <a:t>共享成为趋势</a:t>
            </a:r>
            <a:endParaRPr lang="en-US" altLang="zh-CN" sz="2000" dirty="0">
              <a:solidFill>
                <a:srgbClr val="5596A7"/>
              </a:solidFill>
              <a:latin typeface="微软雅黑" panose="020B0503020204020204" pitchFamily="34" charset="-122"/>
              <a:ea typeface="微软雅黑" panose="020B0503020204020204" pitchFamily="34" charset="-122"/>
              <a:sym typeface="Gill Sans" charset="0"/>
            </a:endParaRPr>
          </a:p>
        </p:txBody>
      </p:sp>
      <p:sp>
        <p:nvSpPr>
          <p:cNvPr id="30" name="矩形 29"/>
          <p:cNvSpPr/>
          <p:nvPr/>
        </p:nvSpPr>
        <p:spPr>
          <a:xfrm>
            <a:off x="7322670" y="5200773"/>
            <a:ext cx="4086983" cy="499624"/>
          </a:xfrm>
          <a:prstGeom prst="rect">
            <a:avLst/>
          </a:prstGeom>
        </p:spPr>
        <p:txBody>
          <a:bodyPr wrap="square">
            <a:spAutoFit/>
          </a:bodyPr>
          <a:lstStyle/>
          <a:p>
            <a:pPr fontAlgn="base">
              <a:lnSpc>
                <a:spcPct val="150000"/>
              </a:lnSpc>
              <a:spcBef>
                <a:spcPts val="1600"/>
              </a:spcBef>
              <a:spcAft>
                <a:spcPct val="0"/>
              </a:spcAft>
            </a:pPr>
            <a:r>
              <a:rPr lang="zh-CN" altLang="en-US" sz="2000" dirty="0">
                <a:solidFill>
                  <a:srgbClr val="5596A7"/>
                </a:solidFill>
                <a:latin typeface="微软雅黑" panose="020B0503020204020204" pitchFamily="34" charset="-122"/>
                <a:ea typeface="微软雅黑" panose="020B0503020204020204" pitchFamily="34" charset="-122"/>
                <a:sym typeface="Gill Sans" charset="0"/>
              </a:rPr>
              <a:t>微代实现共享</a:t>
            </a:r>
            <a:endParaRPr lang="en-US" altLang="zh-CN" sz="2000" dirty="0">
              <a:solidFill>
                <a:srgbClr val="5596A7"/>
              </a:solidFill>
              <a:latin typeface="微软雅黑" panose="020B0503020204020204" pitchFamily="34" charset="-122"/>
              <a:ea typeface="微软雅黑" panose="020B0503020204020204" pitchFamily="34" charset="-122"/>
              <a:sym typeface="Gill Sans"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p:cTn id="13" dur="500" fill="hold"/>
                                        <p:tgtEl>
                                          <p:spTgt spid="18"/>
                                        </p:tgtEl>
                                        <p:attrNameLst>
                                          <p:attrName>ppt_w</p:attrName>
                                        </p:attrNameLst>
                                      </p:cBhvr>
                                      <p:tavLst>
                                        <p:tav tm="0">
                                          <p:val>
                                            <p:fltVal val="0"/>
                                          </p:val>
                                        </p:tav>
                                        <p:tav tm="100000">
                                          <p:val>
                                            <p:strVal val="#ppt_w"/>
                                          </p:val>
                                        </p:tav>
                                      </p:tavLst>
                                    </p:anim>
                                    <p:anim calcmode="lin" valueType="num">
                                      <p:cBhvr>
                                        <p:cTn id="14" dur="500" fill="hold"/>
                                        <p:tgtEl>
                                          <p:spTgt spid="18"/>
                                        </p:tgtEl>
                                        <p:attrNameLst>
                                          <p:attrName>ppt_h</p:attrName>
                                        </p:attrNameLst>
                                      </p:cBhvr>
                                      <p:tavLst>
                                        <p:tav tm="0">
                                          <p:val>
                                            <p:fltVal val="0"/>
                                          </p:val>
                                        </p:tav>
                                        <p:tav tm="100000">
                                          <p:val>
                                            <p:strVal val="#ppt_h"/>
                                          </p:val>
                                        </p:tav>
                                      </p:tavLst>
                                    </p:anim>
                                    <p:animEffect transition="in" filter="fade">
                                      <p:cBhvr>
                                        <p:cTn id="15" dur="500"/>
                                        <p:tgtEl>
                                          <p:spTgt spid="18"/>
                                        </p:tgtEl>
                                      </p:cBhvr>
                                    </p:animEffect>
                                  </p:childTnLst>
                                </p:cTn>
                              </p:par>
                            </p:childTnLst>
                          </p:cTn>
                        </p:par>
                        <p:par>
                          <p:cTn id="16" fill="hold">
                            <p:stCondLst>
                              <p:cond delay="1000"/>
                            </p:stCondLst>
                            <p:childTnLst>
                              <p:par>
                                <p:cTn id="17" presetID="10" presetClass="entr" presetSubtype="0" fill="hold" grpId="0" nodeType="afterEffect">
                                  <p:stCondLst>
                                    <p:cond delay="0"/>
                                  </p:stCondLst>
                                  <p:iterate type="lt">
                                    <p:tmPct val="3000"/>
                                  </p:iterate>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3720"/>
                            </p:stCondLst>
                            <p:childTnLst>
                              <p:par>
                                <p:cTn id="21" presetID="42" presetClass="entr" presetSubtype="0" fill="hold"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1000"/>
                                        <p:tgtEl>
                                          <p:spTgt spid="20"/>
                                        </p:tgtEl>
                                      </p:cBhvr>
                                    </p:animEffect>
                                    <p:anim calcmode="lin" valueType="num">
                                      <p:cBhvr>
                                        <p:cTn id="24" dur="1000" fill="hold"/>
                                        <p:tgtEl>
                                          <p:spTgt spid="20"/>
                                        </p:tgtEl>
                                        <p:attrNameLst>
                                          <p:attrName>ppt_x</p:attrName>
                                        </p:attrNameLst>
                                      </p:cBhvr>
                                      <p:tavLst>
                                        <p:tav tm="0">
                                          <p:val>
                                            <p:strVal val="#ppt_x"/>
                                          </p:val>
                                        </p:tav>
                                        <p:tav tm="100000">
                                          <p:val>
                                            <p:strVal val="#ppt_x"/>
                                          </p:val>
                                        </p:tav>
                                      </p:tavLst>
                                    </p:anim>
                                    <p:anim calcmode="lin" valueType="num">
                                      <p:cBhvr>
                                        <p:cTn id="25" dur="1000" fill="hold"/>
                                        <p:tgtEl>
                                          <p:spTgt spid="20"/>
                                        </p:tgtEl>
                                        <p:attrNameLst>
                                          <p:attrName>ppt_y</p:attrName>
                                        </p:attrNameLst>
                                      </p:cBhvr>
                                      <p:tavLst>
                                        <p:tav tm="0">
                                          <p:val>
                                            <p:strVal val="#ppt_y+.1"/>
                                          </p:val>
                                        </p:tav>
                                        <p:tav tm="100000">
                                          <p:val>
                                            <p:strVal val="#ppt_y"/>
                                          </p:val>
                                        </p:tav>
                                      </p:tavLst>
                                    </p:anim>
                                  </p:childTnLst>
                                </p:cTn>
                              </p:par>
                            </p:childTnLst>
                          </p:cTn>
                        </p:par>
                        <p:par>
                          <p:cTn id="26" fill="hold">
                            <p:stCondLst>
                              <p:cond delay="4720"/>
                            </p:stCondLst>
                            <p:childTnLst>
                              <p:par>
                                <p:cTn id="27" presetID="10" presetClass="entr" presetSubtype="0"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500"/>
                                        <p:tgtEl>
                                          <p:spTgt spid="29"/>
                                        </p:tgtEl>
                                      </p:cBhvr>
                                    </p:animEffect>
                                  </p:childTnLst>
                                </p:cTn>
                              </p:par>
                              <p:par>
                                <p:cTn id="30" presetID="42" presetClass="entr" presetSubtype="0" fill="hold" nodeType="withEffect">
                                  <p:stCondLst>
                                    <p:cond delay="25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1000"/>
                                        <p:tgtEl>
                                          <p:spTgt spid="23"/>
                                        </p:tgtEl>
                                      </p:cBhvr>
                                    </p:animEffect>
                                    <p:anim calcmode="lin" valueType="num">
                                      <p:cBhvr>
                                        <p:cTn id="33" dur="1000" fill="hold"/>
                                        <p:tgtEl>
                                          <p:spTgt spid="23"/>
                                        </p:tgtEl>
                                        <p:attrNameLst>
                                          <p:attrName>ppt_x</p:attrName>
                                        </p:attrNameLst>
                                      </p:cBhvr>
                                      <p:tavLst>
                                        <p:tav tm="0">
                                          <p:val>
                                            <p:strVal val="#ppt_x"/>
                                          </p:val>
                                        </p:tav>
                                        <p:tav tm="100000">
                                          <p:val>
                                            <p:strVal val="#ppt_x"/>
                                          </p:val>
                                        </p:tav>
                                      </p:tavLst>
                                    </p:anim>
                                    <p:anim calcmode="lin" valueType="num">
                                      <p:cBhvr>
                                        <p:cTn id="34" dur="1000" fill="hold"/>
                                        <p:tgtEl>
                                          <p:spTgt spid="23"/>
                                        </p:tgtEl>
                                        <p:attrNameLst>
                                          <p:attrName>ppt_y</p:attrName>
                                        </p:attrNameLst>
                                      </p:cBhvr>
                                      <p:tavLst>
                                        <p:tav tm="0">
                                          <p:val>
                                            <p:strVal val="#ppt_y+.1"/>
                                          </p:val>
                                        </p:tav>
                                        <p:tav tm="100000">
                                          <p:val>
                                            <p:strVal val="#ppt_y"/>
                                          </p:val>
                                        </p:tav>
                                      </p:tavLst>
                                    </p:anim>
                                  </p:childTnLst>
                                </p:cTn>
                              </p:par>
                            </p:childTnLst>
                          </p:cTn>
                        </p:par>
                        <p:par>
                          <p:cTn id="35" fill="hold">
                            <p:stCondLst>
                              <p:cond delay="5970"/>
                            </p:stCondLst>
                            <p:childTnLst>
                              <p:par>
                                <p:cTn id="36" presetID="10"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9" grpId="0"/>
      <p:bldP spid="3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矩形 2"/>
          <p:cNvSpPr/>
          <p:nvPr/>
        </p:nvSpPr>
        <p:spPr>
          <a:xfrm>
            <a:off x="8688829" y="281153"/>
            <a:ext cx="491655" cy="31851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5" name="组合 14"/>
          <p:cNvGrpSpPr/>
          <p:nvPr/>
        </p:nvGrpSpPr>
        <p:grpSpPr>
          <a:xfrm>
            <a:off x="4715265" y="128890"/>
            <a:ext cx="3082294" cy="604815"/>
            <a:chOff x="3452191" y="255884"/>
            <a:chExt cx="2311720"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文本框 16"/>
            <p:cNvSpPr txBox="1"/>
            <p:nvPr/>
          </p:nvSpPr>
          <p:spPr>
            <a:xfrm>
              <a:off x="3872290" y="300810"/>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项目背景</a:t>
              </a:r>
            </a:p>
          </p:txBody>
        </p:sp>
      </p:grpSp>
      <p:pic>
        <p:nvPicPr>
          <p:cNvPr id="18" name="图片 17"/>
          <p:cNvPicPr>
            <a:picLocks noChangeAspect="1"/>
          </p:cNvPicPr>
          <p:nvPr/>
        </p:nvPicPr>
        <p:blipFill>
          <a:blip r:embed="rId2" cstate="print">
            <a:extLst>
              <a:ext uri="{28A0092B-C50C-407E-A947-70E740481C1C}">
                <a14:useLocalDpi xmlns:a14="http://schemas.microsoft.com/office/drawing/2010/main" val="0"/>
              </a:ext>
            </a:extLst>
          </a:blip>
          <a:srcRect t="10000" b="63519"/>
          <a:stretch>
            <a:fillRect/>
          </a:stretch>
        </p:blipFill>
        <p:spPr>
          <a:xfrm>
            <a:off x="0" y="1490271"/>
            <a:ext cx="12192000" cy="1816100"/>
          </a:xfrm>
          <a:custGeom>
            <a:avLst/>
            <a:gdLst>
              <a:gd name="connsiteX0" fmla="*/ 0 w 9144000"/>
              <a:gd name="connsiteY0" fmla="*/ 0 h 1362075"/>
              <a:gd name="connsiteX1" fmla="*/ 9144000 w 9144000"/>
              <a:gd name="connsiteY1" fmla="*/ 0 h 1362075"/>
              <a:gd name="connsiteX2" fmla="*/ 9144000 w 9144000"/>
              <a:gd name="connsiteY2" fmla="*/ 1362075 h 1362075"/>
              <a:gd name="connsiteX3" fmla="*/ 0 w 9144000"/>
              <a:gd name="connsiteY3" fmla="*/ 1362075 h 1362075"/>
            </a:gdLst>
            <a:ahLst/>
            <a:cxnLst>
              <a:cxn ang="0">
                <a:pos x="connsiteX0" y="connsiteY0"/>
              </a:cxn>
              <a:cxn ang="0">
                <a:pos x="connsiteX1" y="connsiteY1"/>
              </a:cxn>
              <a:cxn ang="0">
                <a:pos x="connsiteX2" y="connsiteY2"/>
              </a:cxn>
              <a:cxn ang="0">
                <a:pos x="connsiteX3" y="connsiteY3"/>
              </a:cxn>
            </a:cxnLst>
            <a:rect l="l" t="t" r="r" b="b"/>
            <a:pathLst>
              <a:path w="9144000" h="1362075">
                <a:moveTo>
                  <a:pt x="0" y="0"/>
                </a:moveTo>
                <a:lnTo>
                  <a:pt x="9144000" y="0"/>
                </a:lnTo>
                <a:lnTo>
                  <a:pt x="9144000" y="1362075"/>
                </a:lnTo>
                <a:lnTo>
                  <a:pt x="0" y="1362075"/>
                </a:lnTo>
                <a:close/>
              </a:path>
            </a:pathLst>
          </a:custGeom>
          <a:ln>
            <a:solidFill>
              <a:srgbClr val="5596A7"/>
            </a:solidFill>
          </a:ln>
        </p:spPr>
      </p:pic>
      <p:sp>
        <p:nvSpPr>
          <p:cNvPr id="19" name="矩形 18"/>
          <p:cNvSpPr>
            <a:spLocks noChangeArrowheads="1"/>
          </p:cNvSpPr>
          <p:nvPr/>
        </p:nvSpPr>
        <p:spPr bwMode="auto">
          <a:xfrm>
            <a:off x="1359443" y="3521251"/>
            <a:ext cx="9732229" cy="1661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600" dirty="0">
                <a:solidFill>
                  <a:schemeClr val="tx2"/>
                </a:solidFill>
                <a:latin typeface="微软雅黑" panose="020B0503020204020204" pitchFamily="34" charset="-122"/>
                <a:ea typeface="微软雅黑" panose="020B0503020204020204" pitchFamily="34" charset="-122"/>
              </a:rPr>
              <a:t>        本“微代”项目旨在设计校园 “信息共享代办”的生活服务平台，可集二手闲置物品共享，学习资料分享及公益等于一体， 为学生提供共享服务。微信小程序是超轻型应用具有无需下载安装即可以 直接使用的特点， 深受青年人的喜爱。但开发者无法 </a:t>
            </a:r>
            <a:r>
              <a:rPr lang="en-US" altLang="zh-CN" sz="1600" dirty="0">
                <a:solidFill>
                  <a:schemeClr val="tx2"/>
                </a:solidFill>
                <a:latin typeface="微软雅黑" panose="020B0503020204020204" pitchFamily="34" charset="-122"/>
                <a:ea typeface="微软雅黑" panose="020B0503020204020204" pitchFamily="34" charset="-122"/>
              </a:rPr>
              <a:t>100%</a:t>
            </a:r>
            <a:r>
              <a:rPr lang="zh-CN" altLang="en-US" sz="1600" dirty="0">
                <a:solidFill>
                  <a:schemeClr val="tx2"/>
                </a:solidFill>
                <a:latin typeface="微软雅黑" panose="020B0503020204020204" pitchFamily="34" charset="-122"/>
                <a:ea typeface="微软雅黑" panose="020B0503020204020204" pitchFamily="34" charset="-122"/>
              </a:rPr>
              <a:t>将 </a:t>
            </a:r>
            <a:r>
              <a:rPr lang="en-US" altLang="zh-CN" sz="1600" dirty="0">
                <a:solidFill>
                  <a:schemeClr val="tx2"/>
                </a:solidFill>
                <a:latin typeface="微软雅黑" panose="020B0503020204020204" pitchFamily="34" charset="-122"/>
                <a:ea typeface="微软雅黑" panose="020B0503020204020204" pitchFamily="34" charset="-122"/>
              </a:rPr>
              <a:t>APP </a:t>
            </a:r>
            <a:r>
              <a:rPr lang="zh-CN" altLang="en-US" sz="1600" dirty="0">
                <a:solidFill>
                  <a:schemeClr val="tx2"/>
                </a:solidFill>
                <a:latin typeface="微软雅黑" panose="020B0503020204020204" pitchFamily="34" charset="-122"/>
                <a:ea typeface="微软雅黑" panose="020B0503020204020204" pitchFamily="34" charset="-122"/>
              </a:rPr>
              <a:t>领域的模式、经验、设计思路全搬到小程序平台中来，故彼此分工、协同成 长，选择结合 </a:t>
            </a:r>
            <a:r>
              <a:rPr lang="en-US" altLang="zh-CN" sz="1600" dirty="0">
                <a:solidFill>
                  <a:schemeClr val="tx2"/>
                </a:solidFill>
                <a:latin typeface="微软雅黑" panose="020B0503020204020204" pitchFamily="34" charset="-122"/>
                <a:ea typeface="微软雅黑" panose="020B0503020204020204" pitchFamily="34" charset="-122"/>
              </a:rPr>
              <a:t>APP </a:t>
            </a:r>
            <a:r>
              <a:rPr lang="zh-CN" altLang="en-US" sz="1600" dirty="0">
                <a:solidFill>
                  <a:schemeClr val="tx2"/>
                </a:solidFill>
                <a:latin typeface="微软雅黑" panose="020B0503020204020204" pitchFamily="34" charset="-122"/>
                <a:ea typeface="微软雅黑" panose="020B0503020204020204" pitchFamily="34" charset="-122"/>
              </a:rPr>
              <a:t>和微信小程序设计“微代”服务平台可拾遗补缺。</a:t>
            </a:r>
          </a:p>
          <a:p>
            <a:pPr>
              <a:lnSpc>
                <a:spcPct val="130000"/>
              </a:lnSpc>
            </a:pPr>
            <a:endParaRPr lang="en-US" altLang="zh-CN" sz="1600" dirty="0">
              <a:solidFill>
                <a:schemeClr val="tx2"/>
              </a:solidFill>
              <a:latin typeface="微软雅黑" panose="020B0503020204020204" pitchFamily="34" charset="-122"/>
              <a:ea typeface="微软雅黑" panose="020B0503020204020204" pitchFamily="34" charset="-122"/>
            </a:endParaRPr>
          </a:p>
        </p:txBody>
      </p:sp>
      <p:grpSp>
        <p:nvGrpSpPr>
          <p:cNvPr id="20" name="组合 19"/>
          <p:cNvGrpSpPr/>
          <p:nvPr/>
        </p:nvGrpSpPr>
        <p:grpSpPr>
          <a:xfrm>
            <a:off x="1031288" y="5107800"/>
            <a:ext cx="774701" cy="774701"/>
            <a:chOff x="3215115" y="1255015"/>
            <a:chExt cx="581026" cy="581026"/>
          </a:xfrm>
        </p:grpSpPr>
        <p:sp>
          <p:nvSpPr>
            <p:cNvPr id="21" name="椭圆 20"/>
            <p:cNvSpPr/>
            <p:nvPr/>
          </p:nvSpPr>
          <p:spPr>
            <a:xfrm>
              <a:off x="3215115" y="1255015"/>
              <a:ext cx="581026" cy="581026"/>
            </a:xfrm>
            <a:prstGeom prst="ellipse">
              <a:avLst/>
            </a:prstGeom>
            <a:gradFill flip="none" rotWithShape="1">
              <a:gsLst>
                <a:gs pos="0">
                  <a:srgbClr val="5596A7"/>
                </a:gs>
                <a:gs pos="100000">
                  <a:schemeClr val="tx2">
                    <a:lumMod val="75000"/>
                  </a:schemeClr>
                </a:gs>
              </a:gsLst>
              <a:lin ang="18900000" scaled="1"/>
              <a:tileRect/>
            </a:gradFill>
            <a:ln w="25400">
              <a:gradFill flip="none" rotWithShape="1">
                <a:gsLst>
                  <a:gs pos="0">
                    <a:schemeClr val="tx2">
                      <a:lumMod val="75000"/>
                    </a:schemeClr>
                  </a:gs>
                  <a:gs pos="100000">
                    <a:srgbClr val="5596A7"/>
                  </a:gs>
                </a:gsLst>
                <a:lin ang="18900000" scaled="1"/>
                <a:tileRect/>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3343275" y="1314742"/>
              <a:ext cx="452866" cy="438581"/>
            </a:xfrm>
            <a:prstGeom prst="rect">
              <a:avLst/>
            </a:prstGeom>
            <a:noFill/>
          </p:spPr>
          <p:txBody>
            <a:bodyPr wrap="square" rtlCol="0">
              <a:spAutoFit/>
            </a:bodyPr>
            <a:lstStyle/>
            <a:p>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6394458" y="5061238"/>
            <a:ext cx="774701" cy="774701"/>
            <a:chOff x="5082015" y="1255015"/>
            <a:chExt cx="581026" cy="581026"/>
          </a:xfrm>
        </p:grpSpPr>
        <p:sp>
          <p:nvSpPr>
            <p:cNvPr id="24" name="椭圆 23"/>
            <p:cNvSpPr/>
            <p:nvPr/>
          </p:nvSpPr>
          <p:spPr>
            <a:xfrm>
              <a:off x="5082015" y="1255015"/>
              <a:ext cx="581026" cy="581026"/>
            </a:xfrm>
            <a:prstGeom prst="ellipse">
              <a:avLst/>
            </a:prstGeom>
            <a:gradFill flip="none" rotWithShape="1">
              <a:gsLst>
                <a:gs pos="0">
                  <a:schemeClr val="bg1">
                    <a:lumMod val="85000"/>
                  </a:schemeClr>
                </a:gs>
                <a:gs pos="100000">
                  <a:schemeClr val="bg1"/>
                </a:gs>
              </a:gsLst>
              <a:lin ang="8100000" scaled="1"/>
              <a:tileRect/>
            </a:gradFill>
            <a:ln w="25400">
              <a:gradFill flip="none" rotWithShape="1">
                <a:gsLst>
                  <a:gs pos="0">
                    <a:schemeClr val="bg1">
                      <a:lumMod val="75000"/>
                    </a:schemeClr>
                  </a:gs>
                  <a:gs pos="100000">
                    <a:schemeClr val="bg1"/>
                  </a:gs>
                </a:gsLst>
                <a:lin ang="18900000" scaled="1"/>
                <a:tileRect/>
              </a:gradFill>
            </a:ln>
            <a:effectLst>
              <a:outerShdw blurRad="508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FF0000"/>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5188530" y="1314742"/>
              <a:ext cx="452866" cy="438581"/>
            </a:xfrm>
            <a:prstGeom prst="rect">
              <a:avLst/>
            </a:prstGeom>
            <a:noFill/>
          </p:spPr>
          <p:txBody>
            <a:bodyPr wrap="square" rtlCol="0">
              <a:spAutoFit/>
            </a:bodyPr>
            <a:lstStyle/>
            <a:p>
              <a:r>
                <a:rPr lang="en-US" altLang="zh-CN" sz="3200" dirty="0">
                  <a:solidFill>
                    <a:srgbClr val="5596A7"/>
                  </a:solidFill>
                  <a:latin typeface="微软雅黑" panose="020B0503020204020204" pitchFamily="34" charset="-122"/>
                  <a:ea typeface="微软雅黑" panose="020B0503020204020204" pitchFamily="34" charset="-122"/>
                </a:rPr>
                <a:t>2</a:t>
              </a:r>
              <a:endParaRPr lang="zh-CN" altLang="en-US" sz="3200" dirty="0">
                <a:solidFill>
                  <a:srgbClr val="5596A7"/>
                </a:solidFill>
                <a:latin typeface="微软雅黑" panose="020B0503020204020204" pitchFamily="34" charset="-122"/>
                <a:ea typeface="微软雅黑" panose="020B0503020204020204" pitchFamily="34" charset="-122"/>
              </a:endParaRPr>
            </a:p>
          </p:txBody>
        </p:sp>
      </p:grpSp>
      <p:sp>
        <p:nvSpPr>
          <p:cNvPr id="29" name="矩形 28"/>
          <p:cNvSpPr/>
          <p:nvPr/>
        </p:nvSpPr>
        <p:spPr>
          <a:xfrm>
            <a:off x="1948009" y="5237919"/>
            <a:ext cx="4086983" cy="499624"/>
          </a:xfrm>
          <a:prstGeom prst="rect">
            <a:avLst/>
          </a:prstGeom>
        </p:spPr>
        <p:txBody>
          <a:bodyPr wrap="square">
            <a:spAutoFit/>
          </a:bodyPr>
          <a:lstStyle/>
          <a:p>
            <a:pPr fontAlgn="base">
              <a:lnSpc>
                <a:spcPct val="150000"/>
              </a:lnSpc>
              <a:spcBef>
                <a:spcPts val="1600"/>
              </a:spcBef>
              <a:spcAft>
                <a:spcPct val="0"/>
              </a:spcAft>
            </a:pPr>
            <a:r>
              <a:rPr lang="zh-CN" altLang="en-US" sz="2000" dirty="0">
                <a:solidFill>
                  <a:srgbClr val="5596A7"/>
                </a:solidFill>
                <a:latin typeface="微软雅黑" panose="020B0503020204020204" pitchFamily="34" charset="-122"/>
                <a:ea typeface="微软雅黑" panose="020B0503020204020204" pitchFamily="34" charset="-122"/>
                <a:sym typeface="Gill Sans" charset="0"/>
              </a:rPr>
              <a:t>共享成为趋势</a:t>
            </a:r>
            <a:endParaRPr lang="en-US" altLang="zh-CN" sz="2000" dirty="0">
              <a:solidFill>
                <a:srgbClr val="5596A7"/>
              </a:solidFill>
              <a:latin typeface="微软雅黑" panose="020B0503020204020204" pitchFamily="34" charset="-122"/>
              <a:ea typeface="微软雅黑" panose="020B0503020204020204" pitchFamily="34" charset="-122"/>
              <a:sym typeface="Gill Sans" charset="0"/>
            </a:endParaRPr>
          </a:p>
        </p:txBody>
      </p:sp>
      <p:sp>
        <p:nvSpPr>
          <p:cNvPr id="30" name="矩形 29"/>
          <p:cNvSpPr/>
          <p:nvPr/>
        </p:nvSpPr>
        <p:spPr>
          <a:xfrm>
            <a:off x="7322670" y="5200773"/>
            <a:ext cx="4086983" cy="499624"/>
          </a:xfrm>
          <a:prstGeom prst="rect">
            <a:avLst/>
          </a:prstGeom>
        </p:spPr>
        <p:txBody>
          <a:bodyPr wrap="square">
            <a:spAutoFit/>
          </a:bodyPr>
          <a:lstStyle/>
          <a:p>
            <a:pPr fontAlgn="base">
              <a:lnSpc>
                <a:spcPct val="150000"/>
              </a:lnSpc>
              <a:spcBef>
                <a:spcPts val="1600"/>
              </a:spcBef>
              <a:spcAft>
                <a:spcPct val="0"/>
              </a:spcAft>
            </a:pPr>
            <a:r>
              <a:rPr lang="zh-CN" altLang="en-US" sz="2000" dirty="0">
                <a:solidFill>
                  <a:srgbClr val="5596A7"/>
                </a:solidFill>
                <a:latin typeface="微软雅黑" panose="020B0503020204020204" pitchFamily="34" charset="-122"/>
                <a:ea typeface="微软雅黑" panose="020B0503020204020204" pitchFamily="34" charset="-122"/>
                <a:sym typeface="Gill Sans" charset="0"/>
              </a:rPr>
              <a:t>微代实现共享</a:t>
            </a:r>
            <a:endParaRPr lang="en-US" altLang="zh-CN" sz="2000" dirty="0">
              <a:solidFill>
                <a:srgbClr val="5596A7"/>
              </a:solidFill>
              <a:latin typeface="微软雅黑" panose="020B0503020204020204" pitchFamily="34" charset="-122"/>
              <a:ea typeface="微软雅黑" panose="020B0503020204020204" pitchFamily="34" charset="-122"/>
              <a:sym typeface="Gill Sans" charset="0"/>
            </a:endParaRPr>
          </a:p>
        </p:txBody>
      </p:sp>
    </p:spTree>
    <p:extLst>
      <p:ext uri="{BB962C8B-B14F-4D97-AF65-F5344CB8AC3E}">
        <p14:creationId xmlns:p14="http://schemas.microsoft.com/office/powerpoint/2010/main" val="1290431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p:cTn id="13" dur="500" fill="hold"/>
                                        <p:tgtEl>
                                          <p:spTgt spid="18"/>
                                        </p:tgtEl>
                                        <p:attrNameLst>
                                          <p:attrName>ppt_w</p:attrName>
                                        </p:attrNameLst>
                                      </p:cBhvr>
                                      <p:tavLst>
                                        <p:tav tm="0">
                                          <p:val>
                                            <p:fltVal val="0"/>
                                          </p:val>
                                        </p:tav>
                                        <p:tav tm="100000">
                                          <p:val>
                                            <p:strVal val="#ppt_w"/>
                                          </p:val>
                                        </p:tav>
                                      </p:tavLst>
                                    </p:anim>
                                    <p:anim calcmode="lin" valueType="num">
                                      <p:cBhvr>
                                        <p:cTn id="14" dur="500" fill="hold"/>
                                        <p:tgtEl>
                                          <p:spTgt spid="18"/>
                                        </p:tgtEl>
                                        <p:attrNameLst>
                                          <p:attrName>ppt_h</p:attrName>
                                        </p:attrNameLst>
                                      </p:cBhvr>
                                      <p:tavLst>
                                        <p:tav tm="0">
                                          <p:val>
                                            <p:fltVal val="0"/>
                                          </p:val>
                                        </p:tav>
                                        <p:tav tm="100000">
                                          <p:val>
                                            <p:strVal val="#ppt_h"/>
                                          </p:val>
                                        </p:tav>
                                      </p:tavLst>
                                    </p:anim>
                                    <p:animEffect transition="in" filter="fade">
                                      <p:cBhvr>
                                        <p:cTn id="15" dur="500"/>
                                        <p:tgtEl>
                                          <p:spTgt spid="18"/>
                                        </p:tgtEl>
                                      </p:cBhvr>
                                    </p:animEffect>
                                  </p:childTnLst>
                                </p:cTn>
                              </p:par>
                            </p:childTnLst>
                          </p:cTn>
                        </p:par>
                        <p:par>
                          <p:cTn id="16" fill="hold">
                            <p:stCondLst>
                              <p:cond delay="1000"/>
                            </p:stCondLst>
                            <p:childTnLst>
                              <p:par>
                                <p:cTn id="17" presetID="10" presetClass="entr" presetSubtype="0" fill="hold" grpId="0" nodeType="afterEffect">
                                  <p:stCondLst>
                                    <p:cond delay="0"/>
                                  </p:stCondLst>
                                  <p:iterate type="lt">
                                    <p:tmPct val="3000"/>
                                  </p:iterate>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4200"/>
                            </p:stCondLst>
                            <p:childTnLst>
                              <p:par>
                                <p:cTn id="21" presetID="42" presetClass="entr" presetSubtype="0" fill="hold"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1000"/>
                                        <p:tgtEl>
                                          <p:spTgt spid="20"/>
                                        </p:tgtEl>
                                      </p:cBhvr>
                                    </p:animEffect>
                                    <p:anim calcmode="lin" valueType="num">
                                      <p:cBhvr>
                                        <p:cTn id="24" dur="1000" fill="hold"/>
                                        <p:tgtEl>
                                          <p:spTgt spid="20"/>
                                        </p:tgtEl>
                                        <p:attrNameLst>
                                          <p:attrName>ppt_x</p:attrName>
                                        </p:attrNameLst>
                                      </p:cBhvr>
                                      <p:tavLst>
                                        <p:tav tm="0">
                                          <p:val>
                                            <p:strVal val="#ppt_x"/>
                                          </p:val>
                                        </p:tav>
                                        <p:tav tm="100000">
                                          <p:val>
                                            <p:strVal val="#ppt_x"/>
                                          </p:val>
                                        </p:tav>
                                      </p:tavLst>
                                    </p:anim>
                                    <p:anim calcmode="lin" valueType="num">
                                      <p:cBhvr>
                                        <p:cTn id="25" dur="1000" fill="hold"/>
                                        <p:tgtEl>
                                          <p:spTgt spid="20"/>
                                        </p:tgtEl>
                                        <p:attrNameLst>
                                          <p:attrName>ppt_y</p:attrName>
                                        </p:attrNameLst>
                                      </p:cBhvr>
                                      <p:tavLst>
                                        <p:tav tm="0">
                                          <p:val>
                                            <p:strVal val="#ppt_y+.1"/>
                                          </p:val>
                                        </p:tav>
                                        <p:tav tm="100000">
                                          <p:val>
                                            <p:strVal val="#ppt_y"/>
                                          </p:val>
                                        </p:tav>
                                      </p:tavLst>
                                    </p:anim>
                                  </p:childTnLst>
                                </p:cTn>
                              </p:par>
                            </p:childTnLst>
                          </p:cTn>
                        </p:par>
                        <p:par>
                          <p:cTn id="26" fill="hold">
                            <p:stCondLst>
                              <p:cond delay="5200"/>
                            </p:stCondLst>
                            <p:childTnLst>
                              <p:par>
                                <p:cTn id="27" presetID="10" presetClass="entr" presetSubtype="0"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500"/>
                                        <p:tgtEl>
                                          <p:spTgt spid="29"/>
                                        </p:tgtEl>
                                      </p:cBhvr>
                                    </p:animEffect>
                                  </p:childTnLst>
                                </p:cTn>
                              </p:par>
                              <p:par>
                                <p:cTn id="30" presetID="42" presetClass="entr" presetSubtype="0" fill="hold" nodeType="withEffect">
                                  <p:stCondLst>
                                    <p:cond delay="25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1000"/>
                                        <p:tgtEl>
                                          <p:spTgt spid="23"/>
                                        </p:tgtEl>
                                      </p:cBhvr>
                                    </p:animEffect>
                                    <p:anim calcmode="lin" valueType="num">
                                      <p:cBhvr>
                                        <p:cTn id="33" dur="1000" fill="hold"/>
                                        <p:tgtEl>
                                          <p:spTgt spid="23"/>
                                        </p:tgtEl>
                                        <p:attrNameLst>
                                          <p:attrName>ppt_x</p:attrName>
                                        </p:attrNameLst>
                                      </p:cBhvr>
                                      <p:tavLst>
                                        <p:tav tm="0">
                                          <p:val>
                                            <p:strVal val="#ppt_x"/>
                                          </p:val>
                                        </p:tav>
                                        <p:tav tm="100000">
                                          <p:val>
                                            <p:strVal val="#ppt_x"/>
                                          </p:val>
                                        </p:tav>
                                      </p:tavLst>
                                    </p:anim>
                                    <p:anim calcmode="lin" valueType="num">
                                      <p:cBhvr>
                                        <p:cTn id="34" dur="1000" fill="hold"/>
                                        <p:tgtEl>
                                          <p:spTgt spid="23"/>
                                        </p:tgtEl>
                                        <p:attrNameLst>
                                          <p:attrName>ppt_y</p:attrName>
                                        </p:attrNameLst>
                                      </p:cBhvr>
                                      <p:tavLst>
                                        <p:tav tm="0">
                                          <p:val>
                                            <p:strVal val="#ppt_y+.1"/>
                                          </p:val>
                                        </p:tav>
                                        <p:tav tm="100000">
                                          <p:val>
                                            <p:strVal val="#ppt_y"/>
                                          </p:val>
                                        </p:tav>
                                      </p:tavLst>
                                    </p:anim>
                                  </p:childTnLst>
                                </p:cTn>
                              </p:par>
                            </p:childTnLst>
                          </p:cTn>
                        </p:par>
                        <p:par>
                          <p:cTn id="35" fill="hold">
                            <p:stCondLst>
                              <p:cond delay="6450"/>
                            </p:stCondLst>
                            <p:childTnLst>
                              <p:par>
                                <p:cTn id="36" presetID="10"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9" grpId="0"/>
      <p:bldP spid="3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矩形 2"/>
          <p:cNvSpPr/>
          <p:nvPr/>
        </p:nvSpPr>
        <p:spPr>
          <a:xfrm>
            <a:off x="8688829" y="281153"/>
            <a:ext cx="491655" cy="318516"/>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9366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10043495"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5" name="组合 14"/>
          <p:cNvGrpSpPr/>
          <p:nvPr/>
        </p:nvGrpSpPr>
        <p:grpSpPr>
          <a:xfrm>
            <a:off x="4715264" y="128890"/>
            <a:ext cx="3166845" cy="604815"/>
            <a:chOff x="3452191" y="255884"/>
            <a:chExt cx="2375134"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17" name="文本框 16"/>
            <p:cNvSpPr txBox="1"/>
            <p:nvPr/>
          </p:nvSpPr>
          <p:spPr>
            <a:xfrm>
              <a:off x="3935704" y="316400"/>
              <a:ext cx="1891621" cy="346249"/>
            </a:xfrm>
            <a:prstGeom prst="rect">
              <a:avLst/>
            </a:prstGeom>
            <a:noFill/>
          </p:spPr>
          <p:txBody>
            <a:bodyPr wrap="square" rtlCol="0">
              <a:spAutoFit/>
            </a:bodyPr>
            <a:lstStyle/>
            <a:p>
              <a:r>
                <a:rPr lang="zh-CN" altLang="en-US" sz="2400" b="1" dirty="0">
                  <a:solidFill>
                    <a:srgbClr val="5596A7"/>
                  </a:solidFill>
                  <a:latin typeface="微软雅黑" panose="020B0503020204020204" pitchFamily="34" charset="-122"/>
                  <a:ea typeface="微软雅黑" panose="020B0503020204020204" pitchFamily="34" charset="-122"/>
                </a:rPr>
                <a:t>研究意义</a:t>
              </a:r>
            </a:p>
          </p:txBody>
        </p:sp>
      </p:grpSp>
      <p:pic>
        <p:nvPicPr>
          <p:cNvPr id="18" name="图片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937" y="2206638"/>
            <a:ext cx="4429125" cy="3268695"/>
          </a:xfrm>
          <a:prstGeom prst="rect">
            <a:avLst/>
          </a:prstGeom>
        </p:spPr>
      </p:pic>
      <p:sp>
        <p:nvSpPr>
          <p:cNvPr id="20" name="TextBox 46"/>
          <p:cNvSpPr txBox="1"/>
          <p:nvPr/>
        </p:nvSpPr>
        <p:spPr>
          <a:xfrm>
            <a:off x="5697708" y="1998092"/>
            <a:ext cx="5183651" cy="931646"/>
          </a:xfrm>
          <a:prstGeom prst="rect">
            <a:avLst/>
          </a:prstGeom>
          <a:noFill/>
        </p:spPr>
        <p:txBody>
          <a:bodyPr wrap="square" lIns="42969" tIns="21485" rIns="42969" bIns="21485" rtlCol="0">
            <a:spAutoFit/>
          </a:bodyPr>
          <a:lstStyle/>
          <a:p>
            <a:pPr>
              <a:lnSpc>
                <a:spcPct val="150000"/>
              </a:lnSpc>
            </a:pPr>
            <a:r>
              <a:rPr lang="zh-CN" altLang="en-US" sz="1335" dirty="0">
                <a:solidFill>
                  <a:schemeClr val="bg1">
                    <a:lumMod val="50000"/>
                  </a:schemeClr>
                </a:solidFill>
                <a:latin typeface="微软雅黑" panose="020B0503020204020204" pitchFamily="34" charset="-122"/>
                <a:ea typeface="微软雅黑" panose="020B0503020204020204" pitchFamily="34" charset="-122"/>
              </a:rPr>
              <a:t>     有效培养大学生对科学方法与具体应用实现相结合的 动手能力和应用创新能力、项目的组织能力，掌握 </a:t>
            </a:r>
            <a:r>
              <a:rPr lang="en-US" altLang="zh-CN" sz="1335" dirty="0">
                <a:solidFill>
                  <a:schemeClr val="bg1">
                    <a:lumMod val="50000"/>
                  </a:schemeClr>
                </a:solidFill>
                <a:latin typeface="微软雅黑" panose="020B0503020204020204" pitchFamily="34" charset="-122"/>
                <a:ea typeface="微软雅黑" panose="020B0503020204020204" pitchFamily="34" charset="-122"/>
              </a:rPr>
              <a:t>APP </a:t>
            </a:r>
            <a:r>
              <a:rPr lang="zh-CN" altLang="en-US" sz="1335" dirty="0">
                <a:solidFill>
                  <a:schemeClr val="bg1">
                    <a:lumMod val="50000"/>
                  </a:schemeClr>
                </a:solidFill>
                <a:latin typeface="微软雅黑" panose="020B0503020204020204" pitchFamily="34" charset="-122"/>
                <a:ea typeface="微软雅黑" panose="020B0503020204020204" pitchFamily="34" charset="-122"/>
              </a:rPr>
              <a:t>设计、规范的数 据库设计方法，提高 </a:t>
            </a:r>
            <a:r>
              <a:rPr lang="en-US" altLang="zh-CN" sz="1335" dirty="0">
                <a:solidFill>
                  <a:schemeClr val="bg1">
                    <a:lumMod val="50000"/>
                  </a:schemeClr>
                </a:solidFill>
                <a:latin typeface="微软雅黑" panose="020B0503020204020204" pitchFamily="34" charset="-122"/>
                <a:ea typeface="微软雅黑" panose="020B0503020204020204" pitchFamily="34" charset="-122"/>
              </a:rPr>
              <a:t>Android </a:t>
            </a:r>
            <a:r>
              <a:rPr lang="zh-CN" altLang="en-US" sz="1335" dirty="0">
                <a:solidFill>
                  <a:schemeClr val="bg1">
                    <a:lumMod val="50000"/>
                  </a:schemeClr>
                </a:solidFill>
                <a:latin typeface="微软雅黑" panose="020B0503020204020204" pitchFamily="34" charset="-122"/>
                <a:ea typeface="微软雅黑" panose="020B0503020204020204" pitchFamily="34" charset="-122"/>
              </a:rPr>
              <a:t>语言开发能力。</a:t>
            </a:r>
            <a:endParaRPr lang="en-US" altLang="zh-CN" sz="1335"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21" name="组合 20"/>
          <p:cNvGrpSpPr/>
          <p:nvPr/>
        </p:nvGrpSpPr>
        <p:grpSpPr>
          <a:xfrm>
            <a:off x="5738778" y="1487374"/>
            <a:ext cx="1764500" cy="424829"/>
            <a:chOff x="3452191" y="242890"/>
            <a:chExt cx="1493189" cy="359507"/>
          </a:xfrm>
        </p:grpSpPr>
        <p:sp>
          <p:nvSpPr>
            <p:cNvPr id="22" name="圆角矩形 21"/>
            <p:cNvSpPr/>
            <p:nvPr/>
          </p:nvSpPr>
          <p:spPr>
            <a:xfrm>
              <a:off x="3452191" y="255884"/>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rgbClr val="5596A7"/>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3662094" y="242890"/>
              <a:ext cx="1157453" cy="356168"/>
            </a:xfrm>
            <a:prstGeom prst="rect">
              <a:avLst/>
            </a:prstGeom>
            <a:noFill/>
          </p:spPr>
          <p:txBody>
            <a:bodyPr wrap="square" rtlCol="0">
              <a:spAutoFit/>
            </a:bodyPr>
            <a:lstStyle/>
            <a:p>
              <a:r>
                <a:rPr lang="zh-CN" altLang="en-US" sz="2135" b="1" dirty="0">
                  <a:solidFill>
                    <a:srgbClr val="5596A7"/>
                  </a:solidFill>
                  <a:latin typeface="微软雅黑" panose="020B0503020204020204" pitchFamily="34" charset="-122"/>
                  <a:ea typeface="微软雅黑" panose="020B0503020204020204" pitchFamily="34" charset="-122"/>
                </a:rPr>
                <a:t>提高能力</a:t>
              </a:r>
            </a:p>
          </p:txBody>
        </p:sp>
      </p:grpSp>
      <p:sp>
        <p:nvSpPr>
          <p:cNvPr id="25" name="TextBox 46"/>
          <p:cNvSpPr txBox="1"/>
          <p:nvPr/>
        </p:nvSpPr>
        <p:spPr>
          <a:xfrm>
            <a:off x="5674694" y="3553759"/>
            <a:ext cx="5183651" cy="931646"/>
          </a:xfrm>
          <a:prstGeom prst="rect">
            <a:avLst/>
          </a:prstGeom>
          <a:noFill/>
        </p:spPr>
        <p:txBody>
          <a:bodyPr wrap="square" lIns="42969" tIns="21485" rIns="42969" bIns="21485" rtlCol="0">
            <a:spAutoFit/>
          </a:bodyPr>
          <a:lstStyle/>
          <a:p>
            <a:pPr>
              <a:lnSpc>
                <a:spcPct val="150000"/>
              </a:lnSpc>
            </a:pPr>
            <a:r>
              <a:rPr lang="zh-CN" altLang="en-US" sz="1335" dirty="0">
                <a:solidFill>
                  <a:schemeClr val="bg1">
                    <a:lumMod val="50000"/>
                  </a:schemeClr>
                </a:solidFill>
                <a:latin typeface="微软雅黑" panose="020B0503020204020204" pitchFamily="34" charset="-122"/>
                <a:ea typeface="微软雅黑" panose="020B0503020204020204" pitchFamily="34" charset="-122"/>
              </a:rPr>
              <a:t>     随着“互联网</a:t>
            </a:r>
            <a:r>
              <a:rPr lang="en-US" altLang="zh-CN" sz="1335" dirty="0">
                <a:solidFill>
                  <a:schemeClr val="bg1">
                    <a:lumMod val="50000"/>
                  </a:schemeClr>
                </a:solidFill>
                <a:latin typeface="微软雅黑" panose="020B0503020204020204" pitchFamily="34" charset="-122"/>
                <a:ea typeface="微软雅黑" panose="020B0503020204020204" pitchFamily="34" charset="-122"/>
              </a:rPr>
              <a:t>+”</a:t>
            </a:r>
            <a:r>
              <a:rPr lang="zh-CN" altLang="en-US" sz="1335" dirty="0">
                <a:solidFill>
                  <a:schemeClr val="bg1">
                    <a:lumMod val="50000"/>
                  </a:schemeClr>
                </a:solidFill>
                <a:latin typeface="微软雅黑" panose="020B0503020204020204" pitchFamily="34" charset="-122"/>
                <a:ea typeface="微软雅黑" panose="020B0503020204020204" pitchFamily="34" charset="-122"/>
              </a:rPr>
              <a:t>时代的到来，智慧校园的提出，为推动我校智慧校园的建设，  项目立足 本校实际情况，   开发基于 </a:t>
            </a:r>
            <a:r>
              <a:rPr lang="en-US" altLang="zh-CN" sz="1335" dirty="0">
                <a:solidFill>
                  <a:schemeClr val="bg1">
                    <a:lumMod val="50000"/>
                  </a:schemeClr>
                </a:solidFill>
                <a:latin typeface="微软雅黑" panose="020B0503020204020204" pitchFamily="34" charset="-122"/>
                <a:ea typeface="微软雅黑" panose="020B0503020204020204" pitchFamily="34" charset="-122"/>
              </a:rPr>
              <a:t>Android </a:t>
            </a:r>
            <a:r>
              <a:rPr lang="zh-CN" altLang="en-US" sz="1335" dirty="0">
                <a:solidFill>
                  <a:schemeClr val="bg1">
                    <a:lumMod val="50000"/>
                  </a:schemeClr>
                </a:solidFill>
                <a:latin typeface="微软雅黑" panose="020B0503020204020204" pitchFamily="34" charset="-122"/>
                <a:ea typeface="微软雅黑" panose="020B0503020204020204" pitchFamily="34" charset="-122"/>
              </a:rPr>
              <a:t>的 </a:t>
            </a:r>
            <a:r>
              <a:rPr lang="en-US" altLang="zh-CN" sz="1335" dirty="0">
                <a:solidFill>
                  <a:schemeClr val="bg1">
                    <a:lumMod val="50000"/>
                  </a:schemeClr>
                </a:solidFill>
                <a:latin typeface="微软雅黑" panose="020B0503020204020204" pitchFamily="34" charset="-122"/>
                <a:ea typeface="微软雅黑" panose="020B0503020204020204" pitchFamily="34" charset="-122"/>
              </a:rPr>
              <a:t>APP </a:t>
            </a:r>
            <a:r>
              <a:rPr lang="zh-CN" altLang="en-US" sz="1335" dirty="0">
                <a:solidFill>
                  <a:schemeClr val="bg1">
                    <a:lumMod val="50000"/>
                  </a:schemeClr>
                </a:solidFill>
                <a:latin typeface="微软雅黑" panose="020B0503020204020204" pitchFamily="34" charset="-122"/>
                <a:ea typeface="微软雅黑" panose="020B0503020204020204" pitchFamily="34" charset="-122"/>
              </a:rPr>
              <a:t>和基于微信的微信小程序的服务平台。 </a:t>
            </a:r>
            <a:endParaRPr lang="en-US" altLang="zh-CN" sz="1335"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5817523" y="3041085"/>
            <a:ext cx="1764500" cy="433714"/>
            <a:chOff x="3452191" y="118279"/>
            <a:chExt cx="1493189" cy="367026"/>
          </a:xfrm>
        </p:grpSpPr>
        <p:sp>
          <p:nvSpPr>
            <p:cNvPr id="27" name="圆角矩形 26"/>
            <p:cNvSpPr/>
            <p:nvPr/>
          </p:nvSpPr>
          <p:spPr>
            <a:xfrm>
              <a:off x="3452191" y="138792"/>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rgbClr val="5596A7"/>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3595456" y="118279"/>
              <a:ext cx="1157453" cy="356168"/>
            </a:xfrm>
            <a:prstGeom prst="rect">
              <a:avLst/>
            </a:prstGeom>
            <a:noFill/>
          </p:spPr>
          <p:txBody>
            <a:bodyPr wrap="square" rtlCol="0">
              <a:spAutoFit/>
            </a:bodyPr>
            <a:lstStyle/>
            <a:p>
              <a:r>
                <a:rPr lang="zh-CN" altLang="en-US" sz="2135" b="1" dirty="0">
                  <a:solidFill>
                    <a:srgbClr val="5596A7"/>
                  </a:solidFill>
                  <a:latin typeface="微软雅黑" panose="020B0503020204020204" pitchFamily="34" charset="-122"/>
                  <a:ea typeface="微软雅黑" panose="020B0503020204020204" pitchFamily="34" charset="-122"/>
                </a:rPr>
                <a:t>智慧校园</a:t>
              </a:r>
            </a:p>
          </p:txBody>
        </p:sp>
      </p:grpSp>
      <p:sp>
        <p:nvSpPr>
          <p:cNvPr id="30" name="TextBox 46"/>
          <p:cNvSpPr txBox="1"/>
          <p:nvPr/>
        </p:nvSpPr>
        <p:spPr>
          <a:xfrm>
            <a:off x="5697707" y="5209008"/>
            <a:ext cx="5160637" cy="931646"/>
          </a:xfrm>
          <a:prstGeom prst="rect">
            <a:avLst/>
          </a:prstGeom>
          <a:noFill/>
        </p:spPr>
        <p:txBody>
          <a:bodyPr wrap="square" lIns="42969" tIns="21485" rIns="42969" bIns="21485" rtlCol="0">
            <a:spAutoFit/>
          </a:bodyPr>
          <a:lstStyle/>
          <a:p>
            <a:pPr>
              <a:lnSpc>
                <a:spcPct val="150000"/>
              </a:lnSpc>
            </a:pPr>
            <a:r>
              <a:rPr lang="zh-CN" altLang="en-US" sz="1335" dirty="0">
                <a:solidFill>
                  <a:schemeClr val="bg1">
                    <a:lumMod val="50000"/>
                  </a:schemeClr>
                </a:solidFill>
                <a:latin typeface="微软雅黑" panose="020B0503020204020204" pitchFamily="34" charset="-122"/>
                <a:ea typeface="微软雅黑" panose="020B0503020204020204" pitchFamily="34" charset="-122"/>
              </a:rPr>
              <a:t>      基于网络平台实现校内大学生 资源共享，如二手闲置物品，书籍，学习资料等， 实现“共享经济”的蓝图，提高已有资源的利用率，减少浪费，顺应国家可持续发展道路</a:t>
            </a:r>
            <a:endParaRPr lang="en-US" altLang="zh-CN" sz="1335"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31" name="组合 30"/>
          <p:cNvGrpSpPr/>
          <p:nvPr/>
        </p:nvGrpSpPr>
        <p:grpSpPr>
          <a:xfrm>
            <a:off x="5817523" y="4636765"/>
            <a:ext cx="1764500" cy="424829"/>
            <a:chOff x="3452191" y="242890"/>
            <a:chExt cx="1493189" cy="359507"/>
          </a:xfrm>
        </p:grpSpPr>
        <p:sp>
          <p:nvSpPr>
            <p:cNvPr id="32" name="圆角矩形 31"/>
            <p:cNvSpPr/>
            <p:nvPr/>
          </p:nvSpPr>
          <p:spPr>
            <a:xfrm>
              <a:off x="3452191" y="255884"/>
              <a:ext cx="1493189" cy="346513"/>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rgbClr val="5596A7"/>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3662094" y="242890"/>
              <a:ext cx="1157453" cy="356168"/>
            </a:xfrm>
            <a:prstGeom prst="rect">
              <a:avLst/>
            </a:prstGeom>
            <a:noFill/>
          </p:spPr>
          <p:txBody>
            <a:bodyPr wrap="square" rtlCol="0">
              <a:spAutoFit/>
            </a:bodyPr>
            <a:lstStyle/>
            <a:p>
              <a:r>
                <a:rPr lang="zh-CN" altLang="en-US" sz="2135" b="1" dirty="0">
                  <a:solidFill>
                    <a:srgbClr val="5596A7"/>
                  </a:solidFill>
                  <a:latin typeface="微软雅黑" panose="020B0503020204020204" pitchFamily="34" charset="-122"/>
                  <a:ea typeface="微软雅黑" panose="020B0503020204020204" pitchFamily="34" charset="-122"/>
                </a:rPr>
                <a:t>持续发展</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500" fill="hold"/>
                                        <p:tgtEl>
                                          <p:spTgt spid="18"/>
                                        </p:tgtEl>
                                        <p:attrNameLst>
                                          <p:attrName>ppt_x</p:attrName>
                                        </p:attrNameLst>
                                      </p:cBhvr>
                                      <p:tavLst>
                                        <p:tav tm="0">
                                          <p:val>
                                            <p:strVal val="0-#ppt_w/2"/>
                                          </p:val>
                                        </p:tav>
                                        <p:tav tm="100000">
                                          <p:val>
                                            <p:strVal val="#ppt_x"/>
                                          </p:val>
                                        </p:tav>
                                      </p:tavLst>
                                    </p:anim>
                                    <p:anim calcmode="lin" valueType="num">
                                      <p:cBhvr additive="base">
                                        <p:cTn id="14" dur="500" fill="hold"/>
                                        <p:tgtEl>
                                          <p:spTgt spid="1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 calcmode="lin" valueType="num">
                                      <p:cBhvr>
                                        <p:cTn id="18" dur="500" fill="hold"/>
                                        <p:tgtEl>
                                          <p:spTgt spid="21"/>
                                        </p:tgtEl>
                                        <p:attrNameLst>
                                          <p:attrName>ppt_w</p:attrName>
                                        </p:attrNameLst>
                                      </p:cBhvr>
                                      <p:tavLst>
                                        <p:tav tm="0">
                                          <p:val>
                                            <p:fltVal val="0"/>
                                          </p:val>
                                        </p:tav>
                                        <p:tav tm="100000">
                                          <p:val>
                                            <p:strVal val="#ppt_w"/>
                                          </p:val>
                                        </p:tav>
                                      </p:tavLst>
                                    </p:anim>
                                    <p:anim calcmode="lin" valueType="num">
                                      <p:cBhvr>
                                        <p:cTn id="19" dur="500" fill="hold"/>
                                        <p:tgtEl>
                                          <p:spTgt spid="21"/>
                                        </p:tgtEl>
                                        <p:attrNameLst>
                                          <p:attrName>ppt_h</p:attrName>
                                        </p:attrNameLst>
                                      </p:cBhvr>
                                      <p:tavLst>
                                        <p:tav tm="0">
                                          <p:val>
                                            <p:fltVal val="0"/>
                                          </p:val>
                                        </p:tav>
                                        <p:tav tm="100000">
                                          <p:val>
                                            <p:strVal val="#ppt_h"/>
                                          </p:val>
                                        </p:tav>
                                      </p:tavLst>
                                    </p:anim>
                                    <p:animEffect transition="in" filter="fade">
                                      <p:cBhvr>
                                        <p:cTn id="20" dur="500"/>
                                        <p:tgtEl>
                                          <p:spTgt spid="21"/>
                                        </p:tgtEl>
                                      </p:cBhvr>
                                    </p:animEffect>
                                  </p:childTnLst>
                                </p:cTn>
                              </p:par>
                            </p:childTnLst>
                          </p:cTn>
                        </p:par>
                        <p:par>
                          <p:cTn id="21" fill="hold">
                            <p:stCondLst>
                              <p:cond delay="1500"/>
                            </p:stCondLst>
                            <p:childTnLst>
                              <p:par>
                                <p:cTn id="22" presetID="42" presetClass="entr" presetSubtype="0" fill="hold" grpId="0" nodeType="after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1000"/>
                                        <p:tgtEl>
                                          <p:spTgt spid="20"/>
                                        </p:tgtEl>
                                      </p:cBhvr>
                                    </p:animEffect>
                                    <p:anim calcmode="lin" valueType="num">
                                      <p:cBhvr>
                                        <p:cTn id="25" dur="1000" fill="hold"/>
                                        <p:tgtEl>
                                          <p:spTgt spid="20"/>
                                        </p:tgtEl>
                                        <p:attrNameLst>
                                          <p:attrName>ppt_x</p:attrName>
                                        </p:attrNameLst>
                                      </p:cBhvr>
                                      <p:tavLst>
                                        <p:tav tm="0">
                                          <p:val>
                                            <p:strVal val="#ppt_x"/>
                                          </p:val>
                                        </p:tav>
                                        <p:tav tm="100000">
                                          <p:val>
                                            <p:strVal val="#ppt_x"/>
                                          </p:val>
                                        </p:tav>
                                      </p:tavLst>
                                    </p:anim>
                                    <p:anim calcmode="lin" valueType="num">
                                      <p:cBhvr>
                                        <p:cTn id="26" dur="1000" fill="hold"/>
                                        <p:tgtEl>
                                          <p:spTgt spid="20"/>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26"/>
                                        </p:tgtEl>
                                        <p:attrNameLst>
                                          <p:attrName>style.visibility</p:attrName>
                                        </p:attrNameLst>
                                      </p:cBhvr>
                                      <p:to>
                                        <p:strVal val="visible"/>
                                      </p:to>
                                    </p:set>
                                    <p:anim calcmode="lin" valueType="num">
                                      <p:cBhvr>
                                        <p:cTn id="30" dur="500" fill="hold"/>
                                        <p:tgtEl>
                                          <p:spTgt spid="26"/>
                                        </p:tgtEl>
                                        <p:attrNameLst>
                                          <p:attrName>ppt_w</p:attrName>
                                        </p:attrNameLst>
                                      </p:cBhvr>
                                      <p:tavLst>
                                        <p:tav tm="0">
                                          <p:val>
                                            <p:fltVal val="0"/>
                                          </p:val>
                                        </p:tav>
                                        <p:tav tm="100000">
                                          <p:val>
                                            <p:strVal val="#ppt_w"/>
                                          </p:val>
                                        </p:tav>
                                      </p:tavLst>
                                    </p:anim>
                                    <p:anim calcmode="lin" valueType="num">
                                      <p:cBhvr>
                                        <p:cTn id="31" dur="500" fill="hold"/>
                                        <p:tgtEl>
                                          <p:spTgt spid="26"/>
                                        </p:tgtEl>
                                        <p:attrNameLst>
                                          <p:attrName>ppt_h</p:attrName>
                                        </p:attrNameLst>
                                      </p:cBhvr>
                                      <p:tavLst>
                                        <p:tav tm="0">
                                          <p:val>
                                            <p:fltVal val="0"/>
                                          </p:val>
                                        </p:tav>
                                        <p:tav tm="100000">
                                          <p:val>
                                            <p:strVal val="#ppt_h"/>
                                          </p:val>
                                        </p:tav>
                                      </p:tavLst>
                                    </p:anim>
                                    <p:animEffect transition="in" filter="fade">
                                      <p:cBhvr>
                                        <p:cTn id="32" dur="500"/>
                                        <p:tgtEl>
                                          <p:spTgt spid="26"/>
                                        </p:tgtEl>
                                      </p:cBhvr>
                                    </p:animEffect>
                                  </p:childTnLst>
                                </p:cTn>
                              </p:par>
                            </p:childTnLst>
                          </p:cTn>
                        </p:par>
                        <p:par>
                          <p:cTn id="33" fill="hold">
                            <p:stCondLst>
                              <p:cond delay="3000"/>
                            </p:stCondLst>
                            <p:childTnLst>
                              <p:par>
                                <p:cTn id="34" presetID="42" presetClass="entr" presetSubtype="0" fill="hold" grpId="0" nodeType="after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1000"/>
                                        <p:tgtEl>
                                          <p:spTgt spid="25"/>
                                        </p:tgtEl>
                                      </p:cBhvr>
                                    </p:animEffect>
                                    <p:anim calcmode="lin" valueType="num">
                                      <p:cBhvr>
                                        <p:cTn id="37" dur="1000" fill="hold"/>
                                        <p:tgtEl>
                                          <p:spTgt spid="25"/>
                                        </p:tgtEl>
                                        <p:attrNameLst>
                                          <p:attrName>ppt_x</p:attrName>
                                        </p:attrNameLst>
                                      </p:cBhvr>
                                      <p:tavLst>
                                        <p:tav tm="0">
                                          <p:val>
                                            <p:strVal val="#ppt_x"/>
                                          </p:val>
                                        </p:tav>
                                        <p:tav tm="100000">
                                          <p:val>
                                            <p:strVal val="#ppt_x"/>
                                          </p:val>
                                        </p:tav>
                                      </p:tavLst>
                                    </p:anim>
                                    <p:anim calcmode="lin" valueType="num">
                                      <p:cBhvr>
                                        <p:cTn id="38" dur="1000" fill="hold"/>
                                        <p:tgtEl>
                                          <p:spTgt spid="25"/>
                                        </p:tgtEl>
                                        <p:attrNameLst>
                                          <p:attrName>ppt_y</p:attrName>
                                        </p:attrNameLst>
                                      </p:cBhvr>
                                      <p:tavLst>
                                        <p:tav tm="0">
                                          <p:val>
                                            <p:strVal val="#ppt_y+.1"/>
                                          </p:val>
                                        </p:tav>
                                        <p:tav tm="100000">
                                          <p:val>
                                            <p:strVal val="#ppt_y"/>
                                          </p:val>
                                        </p:tav>
                                      </p:tavLst>
                                    </p:anim>
                                  </p:childTnLst>
                                </p:cTn>
                              </p:par>
                            </p:childTnLst>
                          </p:cTn>
                        </p:par>
                        <p:par>
                          <p:cTn id="39" fill="hold">
                            <p:stCondLst>
                              <p:cond delay="4000"/>
                            </p:stCondLst>
                            <p:childTnLst>
                              <p:par>
                                <p:cTn id="40" presetID="53" presetClass="entr" presetSubtype="16" fill="hold" nodeType="afterEffect">
                                  <p:stCondLst>
                                    <p:cond delay="0"/>
                                  </p:stCondLst>
                                  <p:childTnLst>
                                    <p:set>
                                      <p:cBhvr>
                                        <p:cTn id="41" dur="1" fill="hold">
                                          <p:stCondLst>
                                            <p:cond delay="0"/>
                                          </p:stCondLst>
                                        </p:cTn>
                                        <p:tgtEl>
                                          <p:spTgt spid="31"/>
                                        </p:tgtEl>
                                        <p:attrNameLst>
                                          <p:attrName>style.visibility</p:attrName>
                                        </p:attrNameLst>
                                      </p:cBhvr>
                                      <p:to>
                                        <p:strVal val="visible"/>
                                      </p:to>
                                    </p:set>
                                    <p:anim calcmode="lin" valueType="num">
                                      <p:cBhvr>
                                        <p:cTn id="42" dur="500" fill="hold"/>
                                        <p:tgtEl>
                                          <p:spTgt spid="31"/>
                                        </p:tgtEl>
                                        <p:attrNameLst>
                                          <p:attrName>ppt_w</p:attrName>
                                        </p:attrNameLst>
                                      </p:cBhvr>
                                      <p:tavLst>
                                        <p:tav tm="0">
                                          <p:val>
                                            <p:fltVal val="0"/>
                                          </p:val>
                                        </p:tav>
                                        <p:tav tm="100000">
                                          <p:val>
                                            <p:strVal val="#ppt_w"/>
                                          </p:val>
                                        </p:tav>
                                      </p:tavLst>
                                    </p:anim>
                                    <p:anim calcmode="lin" valueType="num">
                                      <p:cBhvr>
                                        <p:cTn id="43" dur="500" fill="hold"/>
                                        <p:tgtEl>
                                          <p:spTgt spid="31"/>
                                        </p:tgtEl>
                                        <p:attrNameLst>
                                          <p:attrName>ppt_h</p:attrName>
                                        </p:attrNameLst>
                                      </p:cBhvr>
                                      <p:tavLst>
                                        <p:tav tm="0">
                                          <p:val>
                                            <p:fltVal val="0"/>
                                          </p:val>
                                        </p:tav>
                                        <p:tav tm="100000">
                                          <p:val>
                                            <p:strVal val="#ppt_h"/>
                                          </p:val>
                                        </p:tav>
                                      </p:tavLst>
                                    </p:anim>
                                    <p:animEffect transition="in" filter="fade">
                                      <p:cBhvr>
                                        <p:cTn id="44" dur="500"/>
                                        <p:tgtEl>
                                          <p:spTgt spid="31"/>
                                        </p:tgtEl>
                                      </p:cBhvr>
                                    </p:animEffect>
                                  </p:childTnLst>
                                </p:cTn>
                              </p:par>
                            </p:childTnLst>
                          </p:cTn>
                        </p:par>
                        <p:par>
                          <p:cTn id="45" fill="hold">
                            <p:stCondLst>
                              <p:cond delay="4500"/>
                            </p:stCondLst>
                            <p:childTnLst>
                              <p:par>
                                <p:cTn id="46" presetID="42" presetClass="entr" presetSubtype="0" fill="hold" grpId="0" nodeType="after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fade">
                                      <p:cBhvr>
                                        <p:cTn id="48" dur="1000"/>
                                        <p:tgtEl>
                                          <p:spTgt spid="30"/>
                                        </p:tgtEl>
                                      </p:cBhvr>
                                    </p:animEffect>
                                    <p:anim calcmode="lin" valueType="num">
                                      <p:cBhvr>
                                        <p:cTn id="49" dur="1000" fill="hold"/>
                                        <p:tgtEl>
                                          <p:spTgt spid="30"/>
                                        </p:tgtEl>
                                        <p:attrNameLst>
                                          <p:attrName>ppt_x</p:attrName>
                                        </p:attrNameLst>
                                      </p:cBhvr>
                                      <p:tavLst>
                                        <p:tav tm="0">
                                          <p:val>
                                            <p:strVal val="#ppt_x"/>
                                          </p:val>
                                        </p:tav>
                                        <p:tav tm="100000">
                                          <p:val>
                                            <p:strVal val="#ppt_x"/>
                                          </p:val>
                                        </p:tav>
                                      </p:tavLst>
                                    </p:anim>
                                    <p:anim calcmode="lin" valueType="num">
                                      <p:cBhvr>
                                        <p:cTn id="50"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5"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任意多边形 13"/>
          <p:cNvSpPr/>
          <p:nvPr/>
        </p:nvSpPr>
        <p:spPr>
          <a:xfrm>
            <a:off x="2" y="2087706"/>
            <a:ext cx="1012964" cy="2072735"/>
          </a:xfrm>
          <a:custGeom>
            <a:avLst/>
            <a:gdLst>
              <a:gd name="connsiteX0" fmla="*/ 0 w 759723"/>
              <a:gd name="connsiteY0" fmla="*/ 0 h 1554551"/>
              <a:gd name="connsiteX1" fmla="*/ 759723 w 759723"/>
              <a:gd name="connsiteY1" fmla="*/ 0 h 1554551"/>
              <a:gd name="connsiteX2" fmla="*/ 759723 w 759723"/>
              <a:gd name="connsiteY2" fmla="*/ 1554551 h 1554551"/>
              <a:gd name="connsiteX3" fmla="*/ 0 w 759723"/>
              <a:gd name="connsiteY3" fmla="*/ 1554551 h 1554551"/>
              <a:gd name="connsiteX4" fmla="*/ 0 w 759723"/>
              <a:gd name="connsiteY4" fmla="*/ 0 h 155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723" h="1554551">
                <a:moveTo>
                  <a:pt x="0" y="0"/>
                </a:moveTo>
                <a:lnTo>
                  <a:pt x="759723" y="0"/>
                </a:lnTo>
                <a:lnTo>
                  <a:pt x="759723" y="1554551"/>
                </a:lnTo>
                <a:lnTo>
                  <a:pt x="0" y="1554551"/>
                </a:lnTo>
                <a:lnTo>
                  <a:pt x="0" y="0"/>
                </a:lnTo>
                <a:close/>
              </a:path>
            </a:pathLst>
          </a:cu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任意多边形 12"/>
          <p:cNvSpPr/>
          <p:nvPr/>
        </p:nvSpPr>
        <p:spPr>
          <a:xfrm>
            <a:off x="1481208" y="2087706"/>
            <a:ext cx="10710792" cy="2072735"/>
          </a:xfrm>
          <a:custGeom>
            <a:avLst/>
            <a:gdLst>
              <a:gd name="connsiteX0" fmla="*/ 0 w 8033094"/>
              <a:gd name="connsiteY0" fmla="*/ 0 h 1554551"/>
              <a:gd name="connsiteX1" fmla="*/ 8033094 w 8033094"/>
              <a:gd name="connsiteY1" fmla="*/ 0 h 1554551"/>
              <a:gd name="connsiteX2" fmla="*/ 8033094 w 8033094"/>
              <a:gd name="connsiteY2" fmla="*/ 1554551 h 1554551"/>
              <a:gd name="connsiteX3" fmla="*/ 0 w 8033094"/>
              <a:gd name="connsiteY3" fmla="*/ 1554551 h 1554551"/>
              <a:gd name="connsiteX4" fmla="*/ 0 w 8033094"/>
              <a:gd name="connsiteY4" fmla="*/ 0 h 155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3094" h="1554551">
                <a:moveTo>
                  <a:pt x="0" y="0"/>
                </a:moveTo>
                <a:lnTo>
                  <a:pt x="8033094" y="0"/>
                </a:lnTo>
                <a:lnTo>
                  <a:pt x="8033094" y="1554551"/>
                </a:lnTo>
                <a:lnTo>
                  <a:pt x="0" y="1554551"/>
                </a:lnTo>
                <a:lnTo>
                  <a:pt x="0" y="0"/>
                </a:lnTo>
                <a:close/>
              </a:path>
            </a:pathLst>
          </a:cu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椭圆 2"/>
          <p:cNvSpPr/>
          <p:nvPr/>
        </p:nvSpPr>
        <p:spPr>
          <a:xfrm>
            <a:off x="2599077" y="1560127"/>
            <a:ext cx="3040887" cy="3040887"/>
          </a:xfrm>
          <a:prstGeom prst="ellipse">
            <a:avLst/>
          </a:prstGeom>
          <a:gradFill flip="none" rotWithShape="1">
            <a:gsLst>
              <a:gs pos="0">
                <a:schemeClr val="bg1"/>
              </a:gs>
              <a:gs pos="100000">
                <a:schemeClr val="bg1">
                  <a:lumMod val="85000"/>
                </a:schemeClr>
              </a:gs>
            </a:gsLst>
            <a:lin ang="18900000" scaled="1"/>
            <a:tileRect/>
          </a:gradFill>
          <a:ln w="38100">
            <a:gradFill>
              <a:gsLst>
                <a:gs pos="0">
                  <a:schemeClr val="bg1"/>
                </a:gs>
                <a:gs pos="100000">
                  <a:schemeClr val="bg1">
                    <a:lumMod val="85000"/>
                  </a:schemeClr>
                </a:gs>
              </a:gsLst>
              <a:lin ang="5400000" scaled="1"/>
            </a:gradFill>
          </a:ln>
          <a:effectLst>
            <a:outerShdw blurRad="1905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 name="文本框 3"/>
          <p:cNvSpPr txBox="1"/>
          <p:nvPr/>
        </p:nvSpPr>
        <p:spPr>
          <a:xfrm>
            <a:off x="3682412" y="2624066"/>
            <a:ext cx="1213144" cy="913007"/>
          </a:xfrm>
          <a:prstGeom prst="rect">
            <a:avLst/>
          </a:prstGeom>
          <a:noFill/>
        </p:spPr>
        <p:txBody>
          <a:bodyPr wrap="square" rtlCol="0">
            <a:spAutoFit/>
          </a:bodyPr>
          <a:lstStyle/>
          <a:p>
            <a:r>
              <a:rPr lang="en-US" altLang="zh-CN" sz="5335" dirty="0">
                <a:solidFill>
                  <a:srgbClr val="5596A7"/>
                </a:solidFill>
                <a:latin typeface="微软雅黑" panose="020B0503020204020204" pitchFamily="34" charset="-122"/>
                <a:ea typeface="微软雅黑" panose="020B0503020204020204" pitchFamily="34" charset="-122"/>
              </a:rPr>
              <a:t>02</a:t>
            </a:r>
            <a:endParaRPr lang="zh-CN" altLang="en-US" sz="5335" dirty="0">
              <a:solidFill>
                <a:srgbClr val="5596A7"/>
              </a:solidFill>
              <a:latin typeface="微软雅黑" panose="020B0503020204020204" pitchFamily="34" charset="-122"/>
              <a:ea typeface="微软雅黑" panose="020B0503020204020204" pitchFamily="34" charset="-122"/>
            </a:endParaRPr>
          </a:p>
        </p:txBody>
      </p:sp>
      <p:sp>
        <p:nvSpPr>
          <p:cNvPr id="7" name="矩形 6"/>
          <p:cNvSpPr/>
          <p:nvPr/>
        </p:nvSpPr>
        <p:spPr>
          <a:xfrm>
            <a:off x="5814797" y="2765890"/>
            <a:ext cx="1410964" cy="379335"/>
          </a:xfrm>
          <a:prstGeom prst="rect">
            <a:avLst/>
          </a:prstGeom>
        </p:spPr>
        <p:txBody>
          <a:bodyPr wrap="none" lIns="91440" tIns="45720" rIns="91440" bIns="45720">
            <a:spAutoFit/>
          </a:bodyPr>
          <a:lstStyle/>
          <a:p>
            <a:pPr marL="285750" indent="-285750">
              <a:buFont typeface="Wingdings" panose="05000000000000000000" pitchFamily="2" charset="2"/>
              <a:buChar char="l"/>
            </a:pPr>
            <a:r>
              <a:rPr lang="en-US" altLang="zh-CN" sz="1865" dirty="0">
                <a:solidFill>
                  <a:schemeClr val="bg1"/>
                </a:solidFill>
                <a:latin typeface="微软雅黑" panose="020B0503020204020204" pitchFamily="34" charset="-122"/>
                <a:ea typeface="微软雅黑" panose="020B0503020204020204" pitchFamily="34" charset="-122"/>
              </a:rPr>
              <a:t>APP</a:t>
            </a:r>
            <a:r>
              <a:rPr lang="zh-CN" altLang="en-US" sz="1865" dirty="0">
                <a:solidFill>
                  <a:schemeClr val="bg1"/>
                </a:solidFill>
                <a:latin typeface="微软雅黑" panose="020B0503020204020204" pitchFamily="34" charset="-122"/>
                <a:ea typeface="微软雅黑" panose="020B0503020204020204" pitchFamily="34" charset="-122"/>
              </a:rPr>
              <a:t>设计</a:t>
            </a:r>
          </a:p>
        </p:txBody>
      </p:sp>
      <p:sp>
        <p:nvSpPr>
          <p:cNvPr id="8" name="矩形 7"/>
          <p:cNvSpPr/>
          <p:nvPr/>
        </p:nvSpPr>
        <p:spPr>
          <a:xfrm>
            <a:off x="7986497" y="2744483"/>
            <a:ext cx="1667444" cy="379335"/>
          </a:xfrm>
          <a:prstGeom prst="rect">
            <a:avLst/>
          </a:prstGeom>
        </p:spPr>
        <p:txBody>
          <a:bodyPr wrap="none" lIns="91440" tIns="45720" rIns="91440" bIns="45720">
            <a:spAutoFit/>
          </a:bodyPr>
          <a:lstStyle/>
          <a:p>
            <a:pPr marL="285750" indent="-285750">
              <a:buFont typeface="Wingdings" panose="05000000000000000000" pitchFamily="2" charset="2"/>
              <a:buChar char="l"/>
            </a:pPr>
            <a:r>
              <a:rPr lang="zh-CN" altLang="en-US" sz="1865" dirty="0">
                <a:solidFill>
                  <a:schemeClr val="bg1"/>
                </a:solidFill>
                <a:latin typeface="微软雅黑" panose="020B0503020204020204" pitchFamily="34" charset="-122"/>
                <a:ea typeface="微软雅黑" panose="020B0503020204020204" pitchFamily="34" charset="-122"/>
              </a:rPr>
              <a:t>服务器设计</a:t>
            </a:r>
          </a:p>
        </p:txBody>
      </p:sp>
      <p:sp>
        <p:nvSpPr>
          <p:cNvPr id="9" name="矩形 8"/>
          <p:cNvSpPr/>
          <p:nvPr/>
        </p:nvSpPr>
        <p:spPr>
          <a:xfrm>
            <a:off x="5814797" y="3183991"/>
            <a:ext cx="1667444" cy="379335"/>
          </a:xfrm>
          <a:prstGeom prst="rect">
            <a:avLst/>
          </a:prstGeom>
        </p:spPr>
        <p:txBody>
          <a:bodyPr wrap="none" lIns="91440" tIns="45720" rIns="91440" bIns="45720">
            <a:spAutoFit/>
          </a:bodyPr>
          <a:lstStyle/>
          <a:p>
            <a:pPr marL="285750" indent="-285750">
              <a:buFont typeface="Wingdings" panose="05000000000000000000" pitchFamily="2" charset="2"/>
              <a:buChar char="l"/>
            </a:pPr>
            <a:r>
              <a:rPr lang="zh-CN" altLang="en-US" sz="1865" dirty="0">
                <a:solidFill>
                  <a:schemeClr val="bg1"/>
                </a:solidFill>
                <a:latin typeface="微软雅黑" panose="020B0503020204020204" pitchFamily="34" charset="-122"/>
                <a:ea typeface="微软雅黑" panose="020B0503020204020204" pitchFamily="34" charset="-122"/>
              </a:rPr>
              <a:t>小程序设计</a:t>
            </a:r>
          </a:p>
        </p:txBody>
      </p:sp>
      <p:sp>
        <p:nvSpPr>
          <p:cNvPr id="10" name="矩形 9"/>
          <p:cNvSpPr/>
          <p:nvPr/>
        </p:nvSpPr>
        <p:spPr>
          <a:xfrm>
            <a:off x="7986497" y="3162583"/>
            <a:ext cx="1906291" cy="379335"/>
          </a:xfrm>
          <a:prstGeom prst="rect">
            <a:avLst/>
          </a:prstGeom>
        </p:spPr>
        <p:txBody>
          <a:bodyPr wrap="none" lIns="91440" tIns="45720" rIns="91440" bIns="45720">
            <a:spAutoFit/>
          </a:bodyPr>
          <a:lstStyle/>
          <a:p>
            <a:pPr marL="285750" indent="-285750">
              <a:buFont typeface="Wingdings" panose="05000000000000000000" pitchFamily="2" charset="2"/>
              <a:buChar char="l"/>
            </a:pPr>
            <a:r>
              <a:rPr lang="zh-CN" altLang="en-US" sz="1865" dirty="0">
                <a:solidFill>
                  <a:schemeClr val="bg1"/>
                </a:solidFill>
                <a:latin typeface="微软雅黑" panose="020B0503020204020204" pitchFamily="34" charset="-122"/>
                <a:ea typeface="微软雅黑" panose="020B0503020204020204" pitchFamily="34" charset="-122"/>
              </a:rPr>
              <a:t>微代平台功能</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1+#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Effect transition="in" filter="fade">
                                      <p:cBhvr>
                                        <p:cTn id="18" dur="500"/>
                                        <p:tgtEl>
                                          <p:spTgt spid="3"/>
                                        </p:tgtEl>
                                      </p:cBhvr>
                                    </p:animEffect>
                                  </p:childTnLst>
                                </p:cTn>
                              </p:par>
                            </p:childTnLst>
                          </p:cTn>
                        </p:par>
                        <p:par>
                          <p:cTn id="19" fill="hold">
                            <p:stCondLst>
                              <p:cond delay="1000"/>
                            </p:stCondLst>
                            <p:childTnLst>
                              <p:par>
                                <p:cTn id="20" presetID="14"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randombar(horizontal)">
                                      <p:cBhvr>
                                        <p:cTn id="22" dur="500"/>
                                        <p:tgtEl>
                                          <p:spTgt spid="4"/>
                                        </p:tgtEl>
                                      </p:cBhvr>
                                    </p:animEffect>
                                  </p:childTnLst>
                                </p:cTn>
                              </p:par>
                            </p:childTnLst>
                          </p:cTn>
                        </p:par>
                        <p:par>
                          <p:cTn id="23" fill="hold">
                            <p:stCondLst>
                              <p:cond delay="1500"/>
                            </p:stCondLst>
                            <p:childTnLst>
                              <p:par>
                                <p:cTn id="24" presetID="50" presetClass="entr" presetSubtype="0" decel="10000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p:cTn id="26" dur="1000" fill="hold"/>
                                        <p:tgtEl>
                                          <p:spTgt spid="7"/>
                                        </p:tgtEl>
                                        <p:attrNameLst>
                                          <p:attrName>ppt_w</p:attrName>
                                        </p:attrNameLst>
                                      </p:cBhvr>
                                      <p:tavLst>
                                        <p:tav tm="0">
                                          <p:val>
                                            <p:strVal val="#ppt_w+.3"/>
                                          </p:val>
                                        </p:tav>
                                        <p:tav tm="100000">
                                          <p:val>
                                            <p:strVal val="#ppt_w"/>
                                          </p:val>
                                        </p:tav>
                                      </p:tavLst>
                                    </p:anim>
                                    <p:anim calcmode="lin" valueType="num">
                                      <p:cBhvr>
                                        <p:cTn id="27" dur="1000" fill="hold"/>
                                        <p:tgtEl>
                                          <p:spTgt spid="7"/>
                                        </p:tgtEl>
                                        <p:attrNameLst>
                                          <p:attrName>ppt_h</p:attrName>
                                        </p:attrNameLst>
                                      </p:cBhvr>
                                      <p:tavLst>
                                        <p:tav tm="0">
                                          <p:val>
                                            <p:strVal val="#ppt_h"/>
                                          </p:val>
                                        </p:tav>
                                        <p:tav tm="100000">
                                          <p:val>
                                            <p:strVal val="#ppt_h"/>
                                          </p:val>
                                        </p:tav>
                                      </p:tavLst>
                                    </p:anim>
                                    <p:animEffect transition="in" filter="fade">
                                      <p:cBhvr>
                                        <p:cTn id="28" dur="1000"/>
                                        <p:tgtEl>
                                          <p:spTgt spid="7"/>
                                        </p:tgtEl>
                                      </p:cBhvr>
                                    </p:animEffect>
                                  </p:childTnLst>
                                </p:cTn>
                              </p:par>
                              <p:par>
                                <p:cTn id="29" presetID="50" presetClass="entr" presetSubtype="0" decel="100000" fill="hold" grpId="0" nodeType="withEffect">
                                  <p:stCondLst>
                                    <p:cond delay="450"/>
                                  </p:stCondLst>
                                  <p:childTnLst>
                                    <p:set>
                                      <p:cBhvr>
                                        <p:cTn id="30" dur="1" fill="hold">
                                          <p:stCondLst>
                                            <p:cond delay="0"/>
                                          </p:stCondLst>
                                        </p:cTn>
                                        <p:tgtEl>
                                          <p:spTgt spid="8"/>
                                        </p:tgtEl>
                                        <p:attrNameLst>
                                          <p:attrName>style.visibility</p:attrName>
                                        </p:attrNameLst>
                                      </p:cBhvr>
                                      <p:to>
                                        <p:strVal val="visible"/>
                                      </p:to>
                                    </p:set>
                                    <p:anim calcmode="lin" valueType="num">
                                      <p:cBhvr>
                                        <p:cTn id="31" dur="1000" fill="hold"/>
                                        <p:tgtEl>
                                          <p:spTgt spid="8"/>
                                        </p:tgtEl>
                                        <p:attrNameLst>
                                          <p:attrName>ppt_w</p:attrName>
                                        </p:attrNameLst>
                                      </p:cBhvr>
                                      <p:tavLst>
                                        <p:tav tm="0">
                                          <p:val>
                                            <p:strVal val="#ppt_w+.3"/>
                                          </p:val>
                                        </p:tav>
                                        <p:tav tm="100000">
                                          <p:val>
                                            <p:strVal val="#ppt_w"/>
                                          </p:val>
                                        </p:tav>
                                      </p:tavLst>
                                    </p:anim>
                                    <p:anim calcmode="lin" valueType="num">
                                      <p:cBhvr>
                                        <p:cTn id="32" dur="1000" fill="hold"/>
                                        <p:tgtEl>
                                          <p:spTgt spid="8"/>
                                        </p:tgtEl>
                                        <p:attrNameLst>
                                          <p:attrName>ppt_h</p:attrName>
                                        </p:attrNameLst>
                                      </p:cBhvr>
                                      <p:tavLst>
                                        <p:tav tm="0">
                                          <p:val>
                                            <p:strVal val="#ppt_h"/>
                                          </p:val>
                                        </p:tav>
                                        <p:tav tm="100000">
                                          <p:val>
                                            <p:strVal val="#ppt_h"/>
                                          </p:val>
                                        </p:tav>
                                      </p:tavLst>
                                    </p:anim>
                                    <p:animEffect transition="in" filter="fade">
                                      <p:cBhvr>
                                        <p:cTn id="33" dur="1000"/>
                                        <p:tgtEl>
                                          <p:spTgt spid="8"/>
                                        </p:tgtEl>
                                      </p:cBhvr>
                                    </p:animEffect>
                                  </p:childTnLst>
                                </p:cTn>
                              </p:par>
                              <p:par>
                                <p:cTn id="34" presetID="50" presetClass="entr" presetSubtype="0" decel="100000" fill="hold" grpId="0" nodeType="withEffect">
                                  <p:stCondLst>
                                    <p:cond delay="850"/>
                                  </p:stCondLst>
                                  <p:childTnLst>
                                    <p:set>
                                      <p:cBhvr>
                                        <p:cTn id="35" dur="1" fill="hold">
                                          <p:stCondLst>
                                            <p:cond delay="0"/>
                                          </p:stCondLst>
                                        </p:cTn>
                                        <p:tgtEl>
                                          <p:spTgt spid="9"/>
                                        </p:tgtEl>
                                        <p:attrNameLst>
                                          <p:attrName>style.visibility</p:attrName>
                                        </p:attrNameLst>
                                      </p:cBhvr>
                                      <p:to>
                                        <p:strVal val="visible"/>
                                      </p:to>
                                    </p:set>
                                    <p:anim calcmode="lin" valueType="num">
                                      <p:cBhvr>
                                        <p:cTn id="36" dur="1000" fill="hold"/>
                                        <p:tgtEl>
                                          <p:spTgt spid="9"/>
                                        </p:tgtEl>
                                        <p:attrNameLst>
                                          <p:attrName>ppt_w</p:attrName>
                                        </p:attrNameLst>
                                      </p:cBhvr>
                                      <p:tavLst>
                                        <p:tav tm="0">
                                          <p:val>
                                            <p:strVal val="#ppt_w+.3"/>
                                          </p:val>
                                        </p:tav>
                                        <p:tav tm="100000">
                                          <p:val>
                                            <p:strVal val="#ppt_w"/>
                                          </p:val>
                                        </p:tav>
                                      </p:tavLst>
                                    </p:anim>
                                    <p:anim calcmode="lin" valueType="num">
                                      <p:cBhvr>
                                        <p:cTn id="37" dur="1000" fill="hold"/>
                                        <p:tgtEl>
                                          <p:spTgt spid="9"/>
                                        </p:tgtEl>
                                        <p:attrNameLst>
                                          <p:attrName>ppt_h</p:attrName>
                                        </p:attrNameLst>
                                      </p:cBhvr>
                                      <p:tavLst>
                                        <p:tav tm="0">
                                          <p:val>
                                            <p:strVal val="#ppt_h"/>
                                          </p:val>
                                        </p:tav>
                                        <p:tav tm="100000">
                                          <p:val>
                                            <p:strVal val="#ppt_h"/>
                                          </p:val>
                                        </p:tav>
                                      </p:tavLst>
                                    </p:anim>
                                    <p:animEffect transition="in" filter="fade">
                                      <p:cBhvr>
                                        <p:cTn id="38" dur="1000"/>
                                        <p:tgtEl>
                                          <p:spTgt spid="9"/>
                                        </p:tgtEl>
                                      </p:cBhvr>
                                    </p:animEffect>
                                  </p:childTnLst>
                                </p:cTn>
                              </p:par>
                              <p:par>
                                <p:cTn id="39" presetID="50" presetClass="entr" presetSubtype="0" decel="100000" fill="hold" grpId="0" nodeType="withEffect">
                                  <p:stCondLst>
                                    <p:cond delay="1250"/>
                                  </p:stCondLst>
                                  <p:childTnLst>
                                    <p:set>
                                      <p:cBhvr>
                                        <p:cTn id="40" dur="1" fill="hold">
                                          <p:stCondLst>
                                            <p:cond delay="0"/>
                                          </p:stCondLst>
                                        </p:cTn>
                                        <p:tgtEl>
                                          <p:spTgt spid="10"/>
                                        </p:tgtEl>
                                        <p:attrNameLst>
                                          <p:attrName>style.visibility</p:attrName>
                                        </p:attrNameLst>
                                      </p:cBhvr>
                                      <p:to>
                                        <p:strVal val="visible"/>
                                      </p:to>
                                    </p:set>
                                    <p:anim calcmode="lin" valueType="num">
                                      <p:cBhvr>
                                        <p:cTn id="41" dur="1000" fill="hold"/>
                                        <p:tgtEl>
                                          <p:spTgt spid="10"/>
                                        </p:tgtEl>
                                        <p:attrNameLst>
                                          <p:attrName>ppt_w</p:attrName>
                                        </p:attrNameLst>
                                      </p:cBhvr>
                                      <p:tavLst>
                                        <p:tav tm="0">
                                          <p:val>
                                            <p:strVal val="#ppt_w+.3"/>
                                          </p:val>
                                        </p:tav>
                                        <p:tav tm="100000">
                                          <p:val>
                                            <p:strVal val="#ppt_w"/>
                                          </p:val>
                                        </p:tav>
                                      </p:tavLst>
                                    </p:anim>
                                    <p:anim calcmode="lin" valueType="num">
                                      <p:cBhvr>
                                        <p:cTn id="42" dur="1000" fill="hold"/>
                                        <p:tgtEl>
                                          <p:spTgt spid="10"/>
                                        </p:tgtEl>
                                        <p:attrNameLst>
                                          <p:attrName>ppt_h</p:attrName>
                                        </p:attrNameLst>
                                      </p:cBhvr>
                                      <p:tavLst>
                                        <p:tav tm="0">
                                          <p:val>
                                            <p:strVal val="#ppt_h"/>
                                          </p:val>
                                        </p:tav>
                                        <p:tav tm="100000">
                                          <p:val>
                                            <p:strVal val="#ppt_h"/>
                                          </p:val>
                                        </p:tav>
                                      </p:tavLst>
                                    </p:anim>
                                    <p:animEffect transition="in" filter="fade">
                                      <p:cBhvr>
                                        <p:cTn id="43"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3" grpId="0" animBg="1"/>
      <p:bldP spid="3" grpId="0" animBg="1"/>
      <p:bldP spid="4" grpId="0"/>
      <p:bldP spid="7" grpId="0"/>
      <p:bldP spid="8" grpId="0"/>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62188"/>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10043496" y="26911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latin typeface="微软雅黑" panose="020B0503020204020204" pitchFamily="34" charset="-122"/>
              <a:ea typeface="微软雅黑" panose="020B0503020204020204" pitchFamily="34" charset="-122"/>
            </a:endParaRPr>
          </a:p>
        </p:txBody>
      </p:sp>
      <p:sp>
        <p:nvSpPr>
          <p:cNvPr id="5" name="矩形 4"/>
          <p:cNvSpPr/>
          <p:nvPr/>
        </p:nvSpPr>
        <p:spPr>
          <a:xfrm>
            <a:off x="9366162"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60167"/>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60167"/>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5" name="组合 14"/>
          <p:cNvGrpSpPr/>
          <p:nvPr/>
        </p:nvGrpSpPr>
        <p:grpSpPr>
          <a:xfrm>
            <a:off x="4715265" y="128890"/>
            <a:ext cx="2791940" cy="604815"/>
            <a:chOff x="3452191" y="255884"/>
            <a:chExt cx="2093955"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文本框 16"/>
            <p:cNvSpPr txBox="1"/>
            <p:nvPr/>
          </p:nvSpPr>
          <p:spPr>
            <a:xfrm>
              <a:off x="3654525" y="307370"/>
              <a:ext cx="1891621" cy="346249"/>
            </a:xfrm>
            <a:prstGeom prst="rect">
              <a:avLst/>
            </a:prstGeom>
            <a:noFill/>
          </p:spPr>
          <p:txBody>
            <a:bodyPr wrap="square" rtlCol="0">
              <a:spAutoFit/>
            </a:bodyPr>
            <a:lstStyle/>
            <a:p>
              <a:r>
                <a:rPr lang="en-US" altLang="zh-CN" sz="2400" b="1" dirty="0">
                  <a:solidFill>
                    <a:srgbClr val="5596A7"/>
                  </a:solidFill>
                  <a:latin typeface="微软雅黑" panose="020B0503020204020204" pitchFamily="34" charset="-122"/>
                  <a:ea typeface="微软雅黑" panose="020B0503020204020204" pitchFamily="34" charset="-122"/>
                </a:rPr>
                <a:t>APP</a:t>
              </a:r>
              <a:r>
                <a:rPr lang="zh-CN" altLang="en-US" sz="2400" b="1" dirty="0">
                  <a:solidFill>
                    <a:srgbClr val="5596A7"/>
                  </a:solidFill>
                  <a:latin typeface="微软雅黑" panose="020B0503020204020204" pitchFamily="34" charset="-122"/>
                  <a:ea typeface="微软雅黑" panose="020B0503020204020204" pitchFamily="34" charset="-122"/>
                </a:rPr>
                <a:t>设计框架</a:t>
              </a:r>
            </a:p>
          </p:txBody>
        </p:sp>
      </p:grpSp>
      <p:sp>
        <p:nvSpPr>
          <p:cNvPr id="18" name="Freeform 6"/>
          <p:cNvSpPr/>
          <p:nvPr/>
        </p:nvSpPr>
        <p:spPr bwMode="auto">
          <a:xfrm>
            <a:off x="1993471" y="2157915"/>
            <a:ext cx="3281668" cy="3281668"/>
          </a:xfrm>
          <a:custGeom>
            <a:avLst/>
            <a:gdLst>
              <a:gd name="T0" fmla="*/ 2021 w 4042"/>
              <a:gd name="T1" fmla="*/ 0 h 4042"/>
              <a:gd name="T2" fmla="*/ 4042 w 4042"/>
              <a:gd name="T3" fmla="*/ 2021 h 4042"/>
              <a:gd name="T4" fmla="*/ 2021 w 4042"/>
              <a:gd name="T5" fmla="*/ 4042 h 4042"/>
              <a:gd name="T6" fmla="*/ 0 w 4042"/>
              <a:gd name="T7" fmla="*/ 2021 h 4042"/>
              <a:gd name="T8" fmla="*/ 2021 w 4042"/>
              <a:gd name="T9" fmla="*/ 0 h 4042"/>
            </a:gdLst>
            <a:ahLst/>
            <a:cxnLst>
              <a:cxn ang="0">
                <a:pos x="T0" y="T1"/>
              </a:cxn>
              <a:cxn ang="0">
                <a:pos x="T2" y="T3"/>
              </a:cxn>
              <a:cxn ang="0">
                <a:pos x="T4" y="T5"/>
              </a:cxn>
              <a:cxn ang="0">
                <a:pos x="T6" y="T7"/>
              </a:cxn>
              <a:cxn ang="0">
                <a:pos x="T8" y="T9"/>
              </a:cxn>
            </a:cxnLst>
            <a:rect l="0" t="0" r="r" b="b"/>
            <a:pathLst>
              <a:path w="4042" h="4042">
                <a:moveTo>
                  <a:pt x="2021" y="0"/>
                </a:moveTo>
                <a:lnTo>
                  <a:pt x="4042" y="2021"/>
                </a:lnTo>
                <a:lnTo>
                  <a:pt x="2021" y="4042"/>
                </a:lnTo>
                <a:lnTo>
                  <a:pt x="0" y="2021"/>
                </a:lnTo>
                <a:lnTo>
                  <a:pt x="2021" y="0"/>
                </a:lnTo>
                <a:close/>
              </a:path>
            </a:pathLst>
          </a:custGeom>
          <a:gradFill flip="none" rotWithShape="1">
            <a:gsLst>
              <a:gs pos="0">
                <a:srgbClr val="5596A7"/>
              </a:gs>
              <a:gs pos="100000">
                <a:schemeClr val="tx2">
                  <a:lumMod val="75000"/>
                </a:schemeClr>
              </a:gs>
            </a:gsLst>
            <a:lin ang="18900000" scaled="1"/>
            <a:tileRect/>
          </a:gradFill>
          <a:ln w="25400" cap="flat">
            <a:gradFill flip="none" rotWithShape="1">
              <a:gsLst>
                <a:gs pos="0">
                  <a:schemeClr val="tx2">
                    <a:lumMod val="75000"/>
                  </a:schemeClr>
                </a:gs>
                <a:gs pos="100000">
                  <a:srgbClr val="5596A7"/>
                </a:gs>
              </a:gsLst>
              <a:lin ang="18900000" scaled="1"/>
              <a:tileRect/>
            </a:gradFill>
            <a:prstDash val="solid"/>
            <a:miter lim="800000"/>
          </a:ln>
          <a:effectLst>
            <a:outerShdw blurRad="190500" dist="63500" dir="8100000" algn="tr" rotWithShape="0">
              <a:prstClr val="black">
                <a:alpha val="40000"/>
              </a:prstClr>
            </a:outerShdw>
          </a:effectLst>
        </p:spPr>
        <p:txBody>
          <a:bodyPr vert="horz" wrap="square" lIns="91404" tIns="45703" rIns="91404" bIns="45703" numCol="1" anchor="t" anchorCtr="0" compatLnSpc="1"/>
          <a:lstStyle/>
          <a:p>
            <a:endParaRPr lang="zh-CN" altLang="en-US" sz="2400">
              <a:solidFill>
                <a:schemeClr val="bg1">
                  <a:lumMod val="50000"/>
                </a:schemeClr>
              </a:solidFill>
              <a:latin typeface="微软雅黑" panose="020B0503020204020204" pitchFamily="34" charset="-122"/>
              <a:ea typeface="微软雅黑" panose="020B0503020204020204" pitchFamily="34" charset="-122"/>
            </a:endParaRPr>
          </a:p>
        </p:txBody>
      </p:sp>
      <p:sp>
        <p:nvSpPr>
          <p:cNvPr id="19" name="Freeform 7"/>
          <p:cNvSpPr/>
          <p:nvPr/>
        </p:nvSpPr>
        <p:spPr bwMode="auto">
          <a:xfrm>
            <a:off x="4199053" y="1418417"/>
            <a:ext cx="2327952" cy="2327953"/>
          </a:xfrm>
          <a:custGeom>
            <a:avLst/>
            <a:gdLst>
              <a:gd name="T0" fmla="*/ 1433 w 2867"/>
              <a:gd name="T1" fmla="*/ 0 h 2867"/>
              <a:gd name="T2" fmla="*/ 2867 w 2867"/>
              <a:gd name="T3" fmla="*/ 1434 h 2867"/>
              <a:gd name="T4" fmla="*/ 1433 w 2867"/>
              <a:gd name="T5" fmla="*/ 2867 h 2867"/>
              <a:gd name="T6" fmla="*/ 0 w 2867"/>
              <a:gd name="T7" fmla="*/ 1434 h 2867"/>
              <a:gd name="T8" fmla="*/ 1433 w 2867"/>
              <a:gd name="T9" fmla="*/ 0 h 2867"/>
            </a:gdLst>
            <a:ahLst/>
            <a:cxnLst>
              <a:cxn ang="0">
                <a:pos x="T0" y="T1"/>
              </a:cxn>
              <a:cxn ang="0">
                <a:pos x="T2" y="T3"/>
              </a:cxn>
              <a:cxn ang="0">
                <a:pos x="T4" y="T5"/>
              </a:cxn>
              <a:cxn ang="0">
                <a:pos x="T6" y="T7"/>
              </a:cxn>
              <a:cxn ang="0">
                <a:pos x="T8" y="T9"/>
              </a:cxn>
            </a:cxnLst>
            <a:rect l="0" t="0" r="r" b="b"/>
            <a:pathLst>
              <a:path w="2867" h="2867">
                <a:moveTo>
                  <a:pt x="1433" y="0"/>
                </a:moveTo>
                <a:lnTo>
                  <a:pt x="2867" y="1434"/>
                </a:lnTo>
                <a:lnTo>
                  <a:pt x="1433" y="2867"/>
                </a:lnTo>
                <a:lnTo>
                  <a:pt x="0" y="1434"/>
                </a:lnTo>
                <a:lnTo>
                  <a:pt x="1433" y="0"/>
                </a:lnTo>
                <a:close/>
              </a:path>
            </a:pathLst>
          </a:custGeom>
          <a:gradFill flip="none" rotWithShape="1">
            <a:gsLst>
              <a:gs pos="0">
                <a:schemeClr val="bg1">
                  <a:lumMod val="85000"/>
                </a:schemeClr>
              </a:gs>
              <a:gs pos="100000">
                <a:schemeClr val="bg1"/>
              </a:gs>
            </a:gsLst>
            <a:lin ang="8100000" scaled="1"/>
            <a:tileRect/>
          </a:gradFill>
          <a:ln w="25400" cap="flat">
            <a:gradFill flip="none" rotWithShape="1">
              <a:gsLst>
                <a:gs pos="0">
                  <a:schemeClr val="bg1"/>
                </a:gs>
                <a:gs pos="100000">
                  <a:schemeClr val="bg1">
                    <a:lumMod val="85000"/>
                  </a:schemeClr>
                </a:gs>
              </a:gsLst>
              <a:lin ang="8100000" scaled="1"/>
              <a:tileRect/>
            </a:gradFill>
            <a:prstDash val="solid"/>
            <a:miter lim="800000"/>
          </a:ln>
          <a:effectLst>
            <a:outerShdw blurRad="190500" dist="63500" dir="8100000" algn="tr" rotWithShape="0">
              <a:prstClr val="black">
                <a:alpha val="40000"/>
              </a:prstClr>
            </a:outerShdw>
          </a:effectLst>
        </p:spPr>
        <p:txBody>
          <a:bodyPr vert="horz" wrap="square" lIns="91404" tIns="45703" rIns="91404" bIns="45703" numCol="1" anchor="t" anchorCtr="0" compatLnSpc="1"/>
          <a:lstStyle/>
          <a:p>
            <a:endParaRPr lang="zh-CN" altLang="en-US" sz="2400">
              <a:solidFill>
                <a:schemeClr val="bg1">
                  <a:lumMod val="50000"/>
                </a:schemeClr>
              </a:solidFill>
              <a:latin typeface="微软雅黑" panose="020B0503020204020204" pitchFamily="34" charset="-122"/>
              <a:ea typeface="微软雅黑" panose="020B0503020204020204" pitchFamily="34" charset="-122"/>
            </a:endParaRPr>
          </a:p>
        </p:txBody>
      </p:sp>
      <p:sp>
        <p:nvSpPr>
          <p:cNvPr id="20" name="Freeform 8"/>
          <p:cNvSpPr/>
          <p:nvPr/>
        </p:nvSpPr>
        <p:spPr bwMode="auto">
          <a:xfrm>
            <a:off x="4407196" y="3913064"/>
            <a:ext cx="1970905" cy="1970905"/>
          </a:xfrm>
          <a:custGeom>
            <a:avLst/>
            <a:gdLst>
              <a:gd name="T0" fmla="*/ 1213 w 2427"/>
              <a:gd name="T1" fmla="*/ 0 h 2427"/>
              <a:gd name="T2" fmla="*/ 2427 w 2427"/>
              <a:gd name="T3" fmla="*/ 1214 h 2427"/>
              <a:gd name="T4" fmla="*/ 1213 w 2427"/>
              <a:gd name="T5" fmla="*/ 2427 h 2427"/>
              <a:gd name="T6" fmla="*/ 0 w 2427"/>
              <a:gd name="T7" fmla="*/ 1214 h 2427"/>
              <a:gd name="T8" fmla="*/ 1213 w 2427"/>
              <a:gd name="T9" fmla="*/ 0 h 2427"/>
            </a:gdLst>
            <a:ahLst/>
            <a:cxnLst>
              <a:cxn ang="0">
                <a:pos x="T0" y="T1"/>
              </a:cxn>
              <a:cxn ang="0">
                <a:pos x="T2" y="T3"/>
              </a:cxn>
              <a:cxn ang="0">
                <a:pos x="T4" y="T5"/>
              </a:cxn>
              <a:cxn ang="0">
                <a:pos x="T6" y="T7"/>
              </a:cxn>
              <a:cxn ang="0">
                <a:pos x="T8" y="T9"/>
              </a:cxn>
            </a:cxnLst>
            <a:rect l="0" t="0" r="r" b="b"/>
            <a:pathLst>
              <a:path w="2427" h="2427">
                <a:moveTo>
                  <a:pt x="1213" y="0"/>
                </a:moveTo>
                <a:lnTo>
                  <a:pt x="2427" y="1214"/>
                </a:lnTo>
                <a:lnTo>
                  <a:pt x="1213" y="2427"/>
                </a:lnTo>
                <a:lnTo>
                  <a:pt x="0" y="1214"/>
                </a:lnTo>
                <a:lnTo>
                  <a:pt x="1213" y="0"/>
                </a:lnTo>
                <a:close/>
              </a:path>
            </a:pathLst>
          </a:custGeom>
          <a:gradFill flip="none" rotWithShape="1">
            <a:gsLst>
              <a:gs pos="0">
                <a:schemeClr val="bg1">
                  <a:lumMod val="85000"/>
                </a:schemeClr>
              </a:gs>
              <a:gs pos="100000">
                <a:schemeClr val="bg1"/>
              </a:gs>
            </a:gsLst>
            <a:lin ang="8100000" scaled="1"/>
            <a:tileRect/>
          </a:gradFill>
          <a:ln w="25400" cap="flat">
            <a:gradFill flip="none" rotWithShape="1">
              <a:gsLst>
                <a:gs pos="0">
                  <a:schemeClr val="bg1"/>
                </a:gs>
                <a:gs pos="100000">
                  <a:schemeClr val="bg1">
                    <a:lumMod val="85000"/>
                  </a:schemeClr>
                </a:gs>
              </a:gsLst>
              <a:lin ang="8100000" scaled="1"/>
              <a:tileRect/>
            </a:gradFill>
            <a:prstDash val="solid"/>
            <a:miter lim="800000"/>
          </a:ln>
          <a:effectLst>
            <a:outerShdw blurRad="190500" dist="63500" dir="8100000" algn="tr" rotWithShape="0">
              <a:prstClr val="black">
                <a:alpha val="40000"/>
              </a:prstClr>
            </a:outerShdw>
          </a:effectLst>
        </p:spPr>
        <p:txBody>
          <a:bodyPr vert="horz" wrap="square" lIns="91404" tIns="45703" rIns="91404" bIns="45703" numCol="1" anchor="t" anchorCtr="0" compatLnSpc="1"/>
          <a:lstStyle/>
          <a:p>
            <a:endParaRPr lang="zh-CN" altLang="en-US" sz="2400">
              <a:solidFill>
                <a:schemeClr val="bg1">
                  <a:lumMod val="50000"/>
                </a:schemeClr>
              </a:solidFill>
              <a:latin typeface="微软雅黑" panose="020B0503020204020204" pitchFamily="34" charset="-122"/>
              <a:ea typeface="微软雅黑" panose="020B0503020204020204" pitchFamily="34" charset="-122"/>
            </a:endParaRPr>
          </a:p>
        </p:txBody>
      </p:sp>
      <p:sp>
        <p:nvSpPr>
          <p:cNvPr id="21" name="Freeform 9"/>
          <p:cNvSpPr/>
          <p:nvPr/>
        </p:nvSpPr>
        <p:spPr bwMode="auto">
          <a:xfrm>
            <a:off x="5447285" y="2994670"/>
            <a:ext cx="1653116" cy="1651868"/>
          </a:xfrm>
          <a:custGeom>
            <a:avLst/>
            <a:gdLst>
              <a:gd name="T0" fmla="*/ 1294 w 2587"/>
              <a:gd name="T1" fmla="*/ 0 h 2586"/>
              <a:gd name="T2" fmla="*/ 2587 w 2587"/>
              <a:gd name="T3" fmla="*/ 1293 h 2586"/>
              <a:gd name="T4" fmla="*/ 1294 w 2587"/>
              <a:gd name="T5" fmla="*/ 2586 h 2586"/>
              <a:gd name="T6" fmla="*/ 0 w 2587"/>
              <a:gd name="T7" fmla="*/ 1293 h 2586"/>
              <a:gd name="T8" fmla="*/ 1294 w 2587"/>
              <a:gd name="T9" fmla="*/ 0 h 2586"/>
            </a:gdLst>
            <a:ahLst/>
            <a:cxnLst>
              <a:cxn ang="0">
                <a:pos x="T0" y="T1"/>
              </a:cxn>
              <a:cxn ang="0">
                <a:pos x="T2" y="T3"/>
              </a:cxn>
              <a:cxn ang="0">
                <a:pos x="T4" y="T5"/>
              </a:cxn>
              <a:cxn ang="0">
                <a:pos x="T6" y="T7"/>
              </a:cxn>
              <a:cxn ang="0">
                <a:pos x="T8" y="T9"/>
              </a:cxn>
            </a:cxnLst>
            <a:rect l="0" t="0" r="r" b="b"/>
            <a:pathLst>
              <a:path w="2587" h="2586">
                <a:moveTo>
                  <a:pt x="1294" y="0"/>
                </a:moveTo>
                <a:lnTo>
                  <a:pt x="2587" y="1293"/>
                </a:lnTo>
                <a:lnTo>
                  <a:pt x="1294" y="2586"/>
                </a:lnTo>
                <a:lnTo>
                  <a:pt x="0" y="1293"/>
                </a:lnTo>
                <a:lnTo>
                  <a:pt x="1294" y="0"/>
                </a:lnTo>
                <a:close/>
              </a:path>
            </a:pathLst>
          </a:custGeom>
          <a:gradFill flip="none" rotWithShape="1">
            <a:gsLst>
              <a:gs pos="0">
                <a:srgbClr val="5596A7"/>
              </a:gs>
              <a:gs pos="100000">
                <a:schemeClr val="tx2">
                  <a:lumMod val="75000"/>
                </a:schemeClr>
              </a:gs>
            </a:gsLst>
            <a:lin ang="18900000" scaled="1"/>
            <a:tileRect/>
          </a:gradFill>
          <a:ln w="25400" cap="flat">
            <a:gradFill flip="none" rotWithShape="1">
              <a:gsLst>
                <a:gs pos="0">
                  <a:schemeClr val="tx2">
                    <a:lumMod val="75000"/>
                  </a:schemeClr>
                </a:gs>
                <a:gs pos="100000">
                  <a:srgbClr val="5596A7"/>
                </a:gs>
              </a:gsLst>
              <a:lin ang="18900000" scaled="1"/>
              <a:tileRect/>
            </a:gradFill>
            <a:prstDash val="solid"/>
            <a:miter lim="800000"/>
          </a:ln>
          <a:effectLst>
            <a:outerShdw blurRad="190500" dist="63500" dir="8100000" algn="tr" rotWithShape="0">
              <a:prstClr val="black">
                <a:alpha val="40000"/>
              </a:prstClr>
            </a:outerShdw>
          </a:effectLst>
        </p:spPr>
        <p:txBody>
          <a:bodyPr vert="horz" wrap="square" lIns="91404" tIns="45703" rIns="91404" bIns="45703" numCol="1" anchor="t" anchorCtr="0" compatLnSpc="1"/>
          <a:lstStyle/>
          <a:p>
            <a:endParaRPr lang="zh-CN" altLang="en-US" sz="240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22" name="直接连接符 21"/>
          <p:cNvCxnSpPr/>
          <p:nvPr/>
        </p:nvCxnSpPr>
        <p:spPr bwMode="auto">
          <a:xfrm>
            <a:off x="7161662" y="2710332"/>
            <a:ext cx="3670975" cy="0"/>
          </a:xfrm>
          <a:prstGeom prst="line">
            <a:avLst/>
          </a:prstGeom>
          <a:solidFill>
            <a:schemeClr val="accent1"/>
          </a:solidFill>
          <a:ln w="9525" cap="flat" cmpd="sng" algn="ctr">
            <a:solidFill>
              <a:srgbClr val="5596A7"/>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直接连接符 22"/>
          <p:cNvCxnSpPr/>
          <p:nvPr/>
        </p:nvCxnSpPr>
        <p:spPr bwMode="auto">
          <a:xfrm>
            <a:off x="7161662" y="3839407"/>
            <a:ext cx="3670975" cy="0"/>
          </a:xfrm>
          <a:prstGeom prst="line">
            <a:avLst/>
          </a:prstGeom>
          <a:solidFill>
            <a:schemeClr val="accent1"/>
          </a:solidFill>
          <a:ln w="9525" cap="flat" cmpd="sng" algn="ctr">
            <a:solidFill>
              <a:srgbClr val="5596A7"/>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p:nvPr/>
        </p:nvCxnSpPr>
        <p:spPr bwMode="auto">
          <a:xfrm>
            <a:off x="7097929" y="5104691"/>
            <a:ext cx="3670975" cy="0"/>
          </a:xfrm>
          <a:prstGeom prst="line">
            <a:avLst/>
          </a:prstGeom>
          <a:solidFill>
            <a:schemeClr val="accent1"/>
          </a:solidFill>
          <a:ln w="9525" cap="flat" cmpd="sng" algn="ctr">
            <a:solidFill>
              <a:srgbClr val="5596A7"/>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TextBox 10"/>
          <p:cNvSpPr txBox="1"/>
          <p:nvPr/>
        </p:nvSpPr>
        <p:spPr>
          <a:xfrm>
            <a:off x="2404052" y="3429000"/>
            <a:ext cx="2455261" cy="584775"/>
          </a:xfrm>
          <a:prstGeom prst="rect">
            <a:avLst/>
          </a:prstGeom>
          <a:noFill/>
        </p:spPr>
        <p:txBody>
          <a:bodyPr wrap="square" rtlCol="0">
            <a:spAutoFit/>
          </a:bodyPr>
          <a:lstStyle/>
          <a:p>
            <a:pPr algn="ctr"/>
            <a:r>
              <a:rPr lang="en-US" altLang="zh-CN" sz="3200" b="1" dirty="0">
                <a:solidFill>
                  <a:schemeClr val="bg1"/>
                </a:solidFill>
                <a:latin typeface="微软雅黑" panose="020B0503020204020204" pitchFamily="34" charset="-122"/>
                <a:ea typeface="微软雅黑" panose="020B0503020204020204" pitchFamily="34" charset="-122"/>
              </a:rPr>
              <a:t>MAC</a:t>
            </a:r>
            <a:r>
              <a:rPr lang="zh-CN" altLang="en-US" sz="3200" b="1" dirty="0">
                <a:solidFill>
                  <a:schemeClr val="bg1"/>
                </a:solidFill>
                <a:latin typeface="微软雅黑" panose="020B0503020204020204" pitchFamily="34" charset="-122"/>
                <a:ea typeface="微软雅黑" panose="020B0503020204020204" pitchFamily="34" charset="-122"/>
              </a:rPr>
              <a:t>框架</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sp>
        <p:nvSpPr>
          <p:cNvPr id="26" name="TextBox 12"/>
          <p:cNvSpPr txBox="1"/>
          <p:nvPr/>
        </p:nvSpPr>
        <p:spPr>
          <a:xfrm>
            <a:off x="4496736" y="2134480"/>
            <a:ext cx="1667692" cy="707886"/>
          </a:xfrm>
          <a:prstGeom prst="rect">
            <a:avLst/>
          </a:prstGeom>
          <a:noFill/>
        </p:spPr>
        <p:txBody>
          <a:bodyPr wrap="square" rtlCol="0">
            <a:spAutoFit/>
          </a:bodyPr>
          <a:lstStyle/>
          <a:p>
            <a:pPr algn="ctr"/>
            <a:r>
              <a:rPr lang="zh-CN" altLang="en-US" sz="2000" b="1" dirty="0">
                <a:solidFill>
                  <a:srgbClr val="5596A7"/>
                </a:solidFill>
                <a:latin typeface="微软雅黑" panose="020B0503020204020204" pitchFamily="34" charset="-122"/>
                <a:ea typeface="微软雅黑" panose="020B0503020204020204" pitchFamily="34" charset="-122"/>
              </a:rPr>
              <a:t>模型</a:t>
            </a:r>
            <a:endParaRPr lang="en-US" altLang="zh-CN" sz="2000" b="1" dirty="0">
              <a:solidFill>
                <a:srgbClr val="5596A7"/>
              </a:solidFill>
              <a:latin typeface="微软雅黑" panose="020B0503020204020204" pitchFamily="34" charset="-122"/>
              <a:ea typeface="微软雅黑" panose="020B0503020204020204" pitchFamily="34" charset="-122"/>
            </a:endParaRPr>
          </a:p>
          <a:p>
            <a:pPr algn="ctr"/>
            <a:r>
              <a:rPr lang="en-US" altLang="zh-CN" sz="2000" b="1" dirty="0">
                <a:solidFill>
                  <a:srgbClr val="5596A7"/>
                </a:solidFill>
                <a:latin typeface="微软雅黑" panose="020B0503020204020204" pitchFamily="34" charset="-122"/>
                <a:ea typeface="微软雅黑" panose="020B0503020204020204" pitchFamily="34" charset="-122"/>
              </a:rPr>
              <a:t>Model</a:t>
            </a:r>
          </a:p>
        </p:txBody>
      </p:sp>
      <p:sp>
        <p:nvSpPr>
          <p:cNvPr id="27" name="TextBox 14"/>
          <p:cNvSpPr txBox="1"/>
          <p:nvPr/>
        </p:nvSpPr>
        <p:spPr>
          <a:xfrm>
            <a:off x="4611599" y="4517557"/>
            <a:ext cx="1667692" cy="666336"/>
          </a:xfrm>
          <a:prstGeom prst="rect">
            <a:avLst/>
          </a:prstGeom>
          <a:noFill/>
        </p:spPr>
        <p:txBody>
          <a:bodyPr wrap="square" rtlCol="0">
            <a:spAutoFit/>
          </a:bodyPr>
          <a:lstStyle/>
          <a:p>
            <a:pPr algn="ctr"/>
            <a:r>
              <a:rPr lang="zh-CN" altLang="en-US" sz="1865" b="1" dirty="0">
                <a:solidFill>
                  <a:srgbClr val="5596A7"/>
                </a:solidFill>
                <a:latin typeface="微软雅黑" panose="020B0503020204020204" pitchFamily="34" charset="-122"/>
                <a:ea typeface="微软雅黑" panose="020B0503020204020204" pitchFamily="34" charset="-122"/>
              </a:rPr>
              <a:t>控制器</a:t>
            </a:r>
            <a:endParaRPr lang="en-US" altLang="zh-CN" sz="1865" b="1" dirty="0">
              <a:solidFill>
                <a:srgbClr val="5596A7"/>
              </a:solidFill>
              <a:latin typeface="微软雅黑" panose="020B0503020204020204" pitchFamily="34" charset="-122"/>
              <a:ea typeface="微软雅黑" panose="020B0503020204020204" pitchFamily="34" charset="-122"/>
            </a:endParaRPr>
          </a:p>
          <a:p>
            <a:pPr algn="ctr"/>
            <a:r>
              <a:rPr lang="en-US" altLang="zh-CN" sz="1865" b="1" dirty="0">
                <a:solidFill>
                  <a:srgbClr val="5596A7"/>
                </a:solidFill>
                <a:latin typeface="微软雅黑" panose="020B0503020204020204" pitchFamily="34" charset="-122"/>
                <a:ea typeface="微软雅黑" panose="020B0503020204020204" pitchFamily="34" charset="-122"/>
              </a:rPr>
              <a:t>Contronller</a:t>
            </a:r>
          </a:p>
        </p:txBody>
      </p:sp>
      <p:sp>
        <p:nvSpPr>
          <p:cNvPr id="28" name="TextBox 16"/>
          <p:cNvSpPr txBox="1"/>
          <p:nvPr/>
        </p:nvSpPr>
        <p:spPr>
          <a:xfrm>
            <a:off x="5386024" y="3514661"/>
            <a:ext cx="1667692" cy="584775"/>
          </a:xfrm>
          <a:prstGeom prst="rect">
            <a:avLst/>
          </a:prstGeom>
          <a:noFill/>
        </p:spPr>
        <p:txBody>
          <a:bodyPr wrap="square"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用户视图</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a:r>
              <a:rPr lang="en-US" altLang="zh-CN" sz="1600" b="1" dirty="0">
                <a:solidFill>
                  <a:schemeClr val="bg1"/>
                </a:solidFill>
                <a:latin typeface="微软雅黑" panose="020B0503020204020204" pitchFamily="34" charset="-122"/>
                <a:ea typeface="微软雅黑" panose="020B0503020204020204" pitchFamily="34" charset="-122"/>
              </a:rPr>
              <a:t>View</a:t>
            </a:r>
          </a:p>
        </p:txBody>
      </p:sp>
      <p:sp>
        <p:nvSpPr>
          <p:cNvPr id="29" name="TextBox 18"/>
          <p:cNvSpPr txBox="1"/>
          <p:nvPr/>
        </p:nvSpPr>
        <p:spPr>
          <a:xfrm>
            <a:off x="7265120" y="1834743"/>
            <a:ext cx="3503784" cy="830997"/>
          </a:xfrm>
          <a:prstGeom prst="rect">
            <a:avLst/>
          </a:prstGeom>
          <a:noFill/>
        </p:spPr>
        <p:txBody>
          <a:bodyPr wrap="square" rtlCol="0">
            <a:spAutoFit/>
          </a:bodyPr>
          <a:lstStyle/>
          <a:p>
            <a:r>
              <a:rPr lang="en-US" altLang="zh-CN" sz="1600" dirty="0">
                <a:solidFill>
                  <a:schemeClr val="bg1">
                    <a:lumMod val="50000"/>
                  </a:schemeClr>
                </a:solidFill>
                <a:latin typeface="微软雅黑" panose="020B0503020204020204" pitchFamily="34" charset="-122"/>
                <a:ea typeface="微软雅黑" panose="020B0503020204020204" pitchFamily="34" charset="-122"/>
              </a:rPr>
              <a:t>M </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是指业务逻辑模型。  业务逻辑，</a:t>
            </a:r>
          </a:p>
          <a:p>
            <a:r>
              <a:rPr lang="zh-CN" altLang="en-US" sz="1600" dirty="0">
                <a:solidFill>
                  <a:schemeClr val="bg1">
                    <a:lumMod val="50000"/>
                  </a:schemeClr>
                </a:solidFill>
                <a:latin typeface="微软雅黑" panose="020B0503020204020204" pitchFamily="34" charset="-122"/>
                <a:ea typeface="微软雅黑" panose="020B0503020204020204" pitchFamily="34" charset="-122"/>
              </a:rPr>
              <a:t>数据处理等担任了 </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Model</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（业务模型）角色。</a:t>
            </a:r>
          </a:p>
        </p:txBody>
      </p:sp>
      <p:sp>
        <p:nvSpPr>
          <p:cNvPr id="30" name="TextBox 19"/>
          <p:cNvSpPr txBox="1"/>
          <p:nvPr/>
        </p:nvSpPr>
        <p:spPr>
          <a:xfrm>
            <a:off x="7202164" y="3222274"/>
            <a:ext cx="3464984" cy="584775"/>
          </a:xfrm>
          <a:prstGeom prst="rect">
            <a:avLst/>
          </a:prstGeom>
          <a:noFill/>
        </p:spPr>
        <p:txBody>
          <a:bodyPr wrap="square" rtlCol="0">
            <a:spAutoFit/>
          </a:bodyPr>
          <a:lstStyle/>
          <a:p>
            <a:r>
              <a:rPr lang="en-US" altLang="zh-CN" sz="1600" dirty="0">
                <a:solidFill>
                  <a:schemeClr val="bg1">
                    <a:lumMod val="50000"/>
                  </a:schemeClr>
                </a:solidFill>
                <a:latin typeface="微软雅黑" panose="020B0503020204020204" pitchFamily="34" charset="-122"/>
                <a:ea typeface="微软雅黑" panose="020B0503020204020204" pitchFamily="34" charset="-122"/>
              </a:rPr>
              <a:t>V </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是指用户界面，</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XML </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界面显示等担任了 </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View</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（用户视图）角色。</a:t>
            </a:r>
          </a:p>
        </p:txBody>
      </p:sp>
      <p:sp>
        <p:nvSpPr>
          <p:cNvPr id="32" name="TextBox 21"/>
          <p:cNvSpPr txBox="1"/>
          <p:nvPr/>
        </p:nvSpPr>
        <p:spPr>
          <a:xfrm>
            <a:off x="7161662" y="4250744"/>
            <a:ext cx="3464984" cy="830997"/>
          </a:xfrm>
          <a:prstGeom prst="rect">
            <a:avLst/>
          </a:prstGeom>
          <a:noFill/>
        </p:spPr>
        <p:txBody>
          <a:bodyPr wrap="square" rtlCol="0">
            <a:spAutoFit/>
          </a:bodyPr>
          <a:lstStyle/>
          <a:p>
            <a:r>
              <a:rPr lang="en-US" altLang="zh-CN" sz="1600" dirty="0">
                <a:solidFill>
                  <a:schemeClr val="bg1">
                    <a:lumMod val="50000"/>
                  </a:schemeClr>
                </a:solidFill>
                <a:latin typeface="微软雅黑" panose="020B0503020204020204" pitchFamily="34" charset="-122"/>
                <a:ea typeface="微软雅黑" panose="020B0503020204020204" pitchFamily="34" charset="-122"/>
              </a:rPr>
              <a:t>C</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是控制器，</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Activity </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担任任了控制角色。通过接口通信来协同 </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View</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和 </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Model</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工作。</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 presetClass="entr" presetSubtype="8" fill="hold" grpId="0" nodeType="afterEffect" p14:presetBounceEnd="40000">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14:bounceEnd="40000">
                                          <p:cBhvr additive="base">
                                            <p:cTn id="13" dur="500" fill="hold"/>
                                            <p:tgtEl>
                                              <p:spTgt spid="18"/>
                                            </p:tgtEl>
                                            <p:attrNameLst>
                                              <p:attrName>ppt_x</p:attrName>
                                            </p:attrNameLst>
                                          </p:cBhvr>
                                          <p:tavLst>
                                            <p:tav tm="0">
                                              <p:val>
                                                <p:strVal val="0-#ppt_w/2"/>
                                              </p:val>
                                            </p:tav>
                                            <p:tav tm="100000">
                                              <p:val>
                                                <p:strVal val="#ppt_x"/>
                                              </p:val>
                                            </p:tav>
                                          </p:tavLst>
                                        </p:anim>
                                        <p:anim calcmode="lin" valueType="num" p14:bounceEnd="40000">
                                          <p:cBhvr additive="base">
                                            <p:cTn id="14" dur="500" fill="hold"/>
                                            <p:tgtEl>
                                              <p:spTgt spid="18"/>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14:presetBounceEnd="40000">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14:bounceEnd="40000">
                                          <p:cBhvr additive="base">
                                            <p:cTn id="17" dur="500" fill="hold"/>
                                            <p:tgtEl>
                                              <p:spTgt spid="21"/>
                                            </p:tgtEl>
                                            <p:attrNameLst>
                                              <p:attrName>ppt_x</p:attrName>
                                            </p:attrNameLst>
                                          </p:cBhvr>
                                          <p:tavLst>
                                            <p:tav tm="0">
                                              <p:val>
                                                <p:strVal val="1+#ppt_w/2"/>
                                              </p:val>
                                            </p:tav>
                                            <p:tav tm="100000">
                                              <p:val>
                                                <p:strVal val="#ppt_x"/>
                                              </p:val>
                                            </p:tav>
                                          </p:tavLst>
                                        </p:anim>
                                        <p:anim calcmode="lin" valueType="num" p14:bounceEnd="40000">
                                          <p:cBhvr additive="base">
                                            <p:cTn id="18" dur="500" fill="hold"/>
                                            <p:tgtEl>
                                              <p:spTgt spid="21"/>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2" presetClass="entr" presetSubtype="1" fill="hold" grpId="0" nodeType="afterEffect" p14:presetBounceEnd="40000">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14:bounceEnd="40000">
                                          <p:cBhvr additive="base">
                                            <p:cTn id="22" dur="500" fill="hold"/>
                                            <p:tgtEl>
                                              <p:spTgt spid="19"/>
                                            </p:tgtEl>
                                            <p:attrNameLst>
                                              <p:attrName>ppt_x</p:attrName>
                                            </p:attrNameLst>
                                          </p:cBhvr>
                                          <p:tavLst>
                                            <p:tav tm="0">
                                              <p:val>
                                                <p:strVal val="#ppt_x"/>
                                              </p:val>
                                            </p:tav>
                                            <p:tav tm="100000">
                                              <p:val>
                                                <p:strVal val="#ppt_x"/>
                                              </p:val>
                                            </p:tav>
                                          </p:tavLst>
                                        </p:anim>
                                        <p:anim calcmode="lin" valueType="num" p14:bounceEnd="40000">
                                          <p:cBhvr additive="base">
                                            <p:cTn id="23" dur="500" fill="hold"/>
                                            <p:tgtEl>
                                              <p:spTgt spid="19"/>
                                            </p:tgtEl>
                                            <p:attrNameLst>
                                              <p:attrName>ppt_y</p:attrName>
                                            </p:attrNameLst>
                                          </p:cBhvr>
                                          <p:tavLst>
                                            <p:tav tm="0">
                                              <p:val>
                                                <p:strVal val="0-#ppt_h/2"/>
                                              </p:val>
                                            </p:tav>
                                            <p:tav tm="100000">
                                              <p:val>
                                                <p:strVal val="#ppt_y"/>
                                              </p:val>
                                            </p:tav>
                                          </p:tavLst>
                                        </p:anim>
                                      </p:childTnLst>
                                    </p:cTn>
                                  </p:par>
                                  <p:par>
                                    <p:cTn id="24" presetID="2" presetClass="entr" presetSubtype="4" fill="hold" grpId="0" nodeType="withEffect" p14:presetBounceEnd="40000">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14:bounceEnd="40000">
                                          <p:cBhvr additive="base">
                                            <p:cTn id="26" dur="500" fill="hold"/>
                                            <p:tgtEl>
                                              <p:spTgt spid="20"/>
                                            </p:tgtEl>
                                            <p:attrNameLst>
                                              <p:attrName>ppt_x</p:attrName>
                                            </p:attrNameLst>
                                          </p:cBhvr>
                                          <p:tavLst>
                                            <p:tav tm="0">
                                              <p:val>
                                                <p:strVal val="#ppt_x"/>
                                              </p:val>
                                            </p:tav>
                                            <p:tav tm="100000">
                                              <p:val>
                                                <p:strVal val="#ppt_x"/>
                                              </p:val>
                                            </p:tav>
                                          </p:tavLst>
                                        </p:anim>
                                        <p:anim calcmode="lin" valueType="num" p14:bounceEnd="40000">
                                          <p:cBhvr additive="base">
                                            <p:cTn id="27" dur="500" fill="hold"/>
                                            <p:tgtEl>
                                              <p:spTgt spid="20"/>
                                            </p:tgtEl>
                                            <p:attrNameLst>
                                              <p:attrName>ppt_y</p:attrName>
                                            </p:attrNameLst>
                                          </p:cBhvr>
                                          <p:tavLst>
                                            <p:tav tm="0">
                                              <p:val>
                                                <p:strVal val="1+#ppt_h/2"/>
                                              </p:val>
                                            </p:tav>
                                            <p:tav tm="100000">
                                              <p:val>
                                                <p:strVal val="#ppt_y"/>
                                              </p:val>
                                            </p:tav>
                                          </p:tavLst>
                                        </p:anim>
                                      </p:childTnLst>
                                    </p:cTn>
                                  </p:par>
                                </p:childTnLst>
                              </p:cTn>
                            </p:par>
                            <p:par>
                              <p:cTn id="28" fill="hold">
                                <p:stCondLst>
                                  <p:cond delay="1500"/>
                                </p:stCondLst>
                                <p:childTnLst>
                                  <p:par>
                                    <p:cTn id="29" presetID="31"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p:cTn id="31" dur="500" fill="hold"/>
                                            <p:tgtEl>
                                              <p:spTgt spid="25"/>
                                            </p:tgtEl>
                                            <p:attrNameLst>
                                              <p:attrName>ppt_w</p:attrName>
                                            </p:attrNameLst>
                                          </p:cBhvr>
                                          <p:tavLst>
                                            <p:tav tm="0">
                                              <p:val>
                                                <p:fltVal val="0"/>
                                              </p:val>
                                            </p:tav>
                                            <p:tav tm="100000">
                                              <p:val>
                                                <p:strVal val="#ppt_w"/>
                                              </p:val>
                                            </p:tav>
                                          </p:tavLst>
                                        </p:anim>
                                        <p:anim calcmode="lin" valueType="num">
                                          <p:cBhvr>
                                            <p:cTn id="32" dur="500" fill="hold"/>
                                            <p:tgtEl>
                                              <p:spTgt spid="25"/>
                                            </p:tgtEl>
                                            <p:attrNameLst>
                                              <p:attrName>ppt_h</p:attrName>
                                            </p:attrNameLst>
                                          </p:cBhvr>
                                          <p:tavLst>
                                            <p:tav tm="0">
                                              <p:val>
                                                <p:fltVal val="0"/>
                                              </p:val>
                                            </p:tav>
                                            <p:tav tm="100000">
                                              <p:val>
                                                <p:strVal val="#ppt_h"/>
                                              </p:val>
                                            </p:tav>
                                          </p:tavLst>
                                        </p:anim>
                                        <p:anim calcmode="lin" valueType="num">
                                          <p:cBhvr>
                                            <p:cTn id="33" dur="500" fill="hold"/>
                                            <p:tgtEl>
                                              <p:spTgt spid="25"/>
                                            </p:tgtEl>
                                            <p:attrNameLst>
                                              <p:attrName>style.rotation</p:attrName>
                                            </p:attrNameLst>
                                          </p:cBhvr>
                                          <p:tavLst>
                                            <p:tav tm="0">
                                              <p:val>
                                                <p:fltVal val="90"/>
                                              </p:val>
                                            </p:tav>
                                            <p:tav tm="100000">
                                              <p:val>
                                                <p:fltVal val="0"/>
                                              </p:val>
                                            </p:tav>
                                          </p:tavLst>
                                        </p:anim>
                                        <p:animEffect transition="in" filter="fade">
                                          <p:cBhvr>
                                            <p:cTn id="34" dur="500"/>
                                            <p:tgtEl>
                                              <p:spTgt spid="25"/>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p:cTn id="37" dur="500" fill="hold"/>
                                            <p:tgtEl>
                                              <p:spTgt spid="26"/>
                                            </p:tgtEl>
                                            <p:attrNameLst>
                                              <p:attrName>ppt_w</p:attrName>
                                            </p:attrNameLst>
                                          </p:cBhvr>
                                          <p:tavLst>
                                            <p:tav tm="0">
                                              <p:val>
                                                <p:fltVal val="0"/>
                                              </p:val>
                                            </p:tav>
                                            <p:tav tm="100000">
                                              <p:val>
                                                <p:strVal val="#ppt_w"/>
                                              </p:val>
                                            </p:tav>
                                          </p:tavLst>
                                        </p:anim>
                                        <p:anim calcmode="lin" valueType="num">
                                          <p:cBhvr>
                                            <p:cTn id="38" dur="500" fill="hold"/>
                                            <p:tgtEl>
                                              <p:spTgt spid="26"/>
                                            </p:tgtEl>
                                            <p:attrNameLst>
                                              <p:attrName>ppt_h</p:attrName>
                                            </p:attrNameLst>
                                          </p:cBhvr>
                                          <p:tavLst>
                                            <p:tav tm="0">
                                              <p:val>
                                                <p:fltVal val="0"/>
                                              </p:val>
                                            </p:tav>
                                            <p:tav tm="100000">
                                              <p:val>
                                                <p:strVal val="#ppt_h"/>
                                              </p:val>
                                            </p:tav>
                                          </p:tavLst>
                                        </p:anim>
                                        <p:anim calcmode="lin" valueType="num">
                                          <p:cBhvr>
                                            <p:cTn id="39" dur="500" fill="hold"/>
                                            <p:tgtEl>
                                              <p:spTgt spid="26"/>
                                            </p:tgtEl>
                                            <p:attrNameLst>
                                              <p:attrName>style.rotation</p:attrName>
                                            </p:attrNameLst>
                                          </p:cBhvr>
                                          <p:tavLst>
                                            <p:tav tm="0">
                                              <p:val>
                                                <p:fltVal val="90"/>
                                              </p:val>
                                            </p:tav>
                                            <p:tav tm="100000">
                                              <p:val>
                                                <p:fltVal val="0"/>
                                              </p:val>
                                            </p:tav>
                                          </p:tavLst>
                                        </p:anim>
                                        <p:animEffect transition="in" filter="fade">
                                          <p:cBhvr>
                                            <p:cTn id="40" dur="500"/>
                                            <p:tgtEl>
                                              <p:spTgt spid="26"/>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p:cTn id="43" dur="500" fill="hold"/>
                                            <p:tgtEl>
                                              <p:spTgt spid="28"/>
                                            </p:tgtEl>
                                            <p:attrNameLst>
                                              <p:attrName>ppt_w</p:attrName>
                                            </p:attrNameLst>
                                          </p:cBhvr>
                                          <p:tavLst>
                                            <p:tav tm="0">
                                              <p:val>
                                                <p:fltVal val="0"/>
                                              </p:val>
                                            </p:tav>
                                            <p:tav tm="100000">
                                              <p:val>
                                                <p:strVal val="#ppt_w"/>
                                              </p:val>
                                            </p:tav>
                                          </p:tavLst>
                                        </p:anim>
                                        <p:anim calcmode="lin" valueType="num">
                                          <p:cBhvr>
                                            <p:cTn id="44" dur="500" fill="hold"/>
                                            <p:tgtEl>
                                              <p:spTgt spid="28"/>
                                            </p:tgtEl>
                                            <p:attrNameLst>
                                              <p:attrName>ppt_h</p:attrName>
                                            </p:attrNameLst>
                                          </p:cBhvr>
                                          <p:tavLst>
                                            <p:tav tm="0">
                                              <p:val>
                                                <p:fltVal val="0"/>
                                              </p:val>
                                            </p:tav>
                                            <p:tav tm="100000">
                                              <p:val>
                                                <p:strVal val="#ppt_h"/>
                                              </p:val>
                                            </p:tav>
                                          </p:tavLst>
                                        </p:anim>
                                        <p:anim calcmode="lin" valueType="num">
                                          <p:cBhvr>
                                            <p:cTn id="45" dur="500" fill="hold"/>
                                            <p:tgtEl>
                                              <p:spTgt spid="28"/>
                                            </p:tgtEl>
                                            <p:attrNameLst>
                                              <p:attrName>style.rotation</p:attrName>
                                            </p:attrNameLst>
                                          </p:cBhvr>
                                          <p:tavLst>
                                            <p:tav tm="0">
                                              <p:val>
                                                <p:fltVal val="90"/>
                                              </p:val>
                                            </p:tav>
                                            <p:tav tm="100000">
                                              <p:val>
                                                <p:fltVal val="0"/>
                                              </p:val>
                                            </p:tav>
                                          </p:tavLst>
                                        </p:anim>
                                        <p:animEffect transition="in" filter="fade">
                                          <p:cBhvr>
                                            <p:cTn id="46" dur="500"/>
                                            <p:tgtEl>
                                              <p:spTgt spid="28"/>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anim calcmode="lin" valueType="num">
                                          <p:cBhvr>
                                            <p:cTn id="49" dur="500" fill="hold"/>
                                            <p:tgtEl>
                                              <p:spTgt spid="27"/>
                                            </p:tgtEl>
                                            <p:attrNameLst>
                                              <p:attrName>ppt_w</p:attrName>
                                            </p:attrNameLst>
                                          </p:cBhvr>
                                          <p:tavLst>
                                            <p:tav tm="0">
                                              <p:val>
                                                <p:fltVal val="0"/>
                                              </p:val>
                                            </p:tav>
                                            <p:tav tm="100000">
                                              <p:val>
                                                <p:strVal val="#ppt_w"/>
                                              </p:val>
                                            </p:tav>
                                          </p:tavLst>
                                        </p:anim>
                                        <p:anim calcmode="lin" valueType="num">
                                          <p:cBhvr>
                                            <p:cTn id="50" dur="500" fill="hold"/>
                                            <p:tgtEl>
                                              <p:spTgt spid="27"/>
                                            </p:tgtEl>
                                            <p:attrNameLst>
                                              <p:attrName>ppt_h</p:attrName>
                                            </p:attrNameLst>
                                          </p:cBhvr>
                                          <p:tavLst>
                                            <p:tav tm="0">
                                              <p:val>
                                                <p:fltVal val="0"/>
                                              </p:val>
                                            </p:tav>
                                            <p:tav tm="100000">
                                              <p:val>
                                                <p:strVal val="#ppt_h"/>
                                              </p:val>
                                            </p:tav>
                                          </p:tavLst>
                                        </p:anim>
                                        <p:anim calcmode="lin" valueType="num">
                                          <p:cBhvr>
                                            <p:cTn id="51" dur="500" fill="hold"/>
                                            <p:tgtEl>
                                              <p:spTgt spid="27"/>
                                            </p:tgtEl>
                                            <p:attrNameLst>
                                              <p:attrName>style.rotation</p:attrName>
                                            </p:attrNameLst>
                                          </p:cBhvr>
                                          <p:tavLst>
                                            <p:tav tm="0">
                                              <p:val>
                                                <p:fltVal val="90"/>
                                              </p:val>
                                            </p:tav>
                                            <p:tav tm="100000">
                                              <p:val>
                                                <p:fltVal val="0"/>
                                              </p:val>
                                            </p:tav>
                                          </p:tavLst>
                                        </p:anim>
                                        <p:animEffect transition="in" filter="fade">
                                          <p:cBhvr>
                                            <p:cTn id="52" dur="500"/>
                                            <p:tgtEl>
                                              <p:spTgt spid="27"/>
                                            </p:tgtEl>
                                          </p:cBhvr>
                                        </p:animEffect>
                                      </p:childTnLst>
                                    </p:cTn>
                                  </p:par>
                                </p:childTnLst>
                              </p:cTn>
                            </p:par>
                            <p:par>
                              <p:cTn id="53" fill="hold">
                                <p:stCondLst>
                                  <p:cond delay="2000"/>
                                </p:stCondLst>
                                <p:childTnLst>
                                  <p:par>
                                    <p:cTn id="54" presetID="22" presetClass="entr" presetSubtype="8" fill="hold" nodeType="after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wipe(left)">
                                          <p:cBhvr>
                                            <p:cTn id="56" dur="500"/>
                                            <p:tgtEl>
                                              <p:spTgt spid="22"/>
                                            </p:tgtEl>
                                          </p:cBhvr>
                                        </p:animEffect>
                                      </p:childTnLst>
                                    </p:cTn>
                                  </p:par>
                                  <p:par>
                                    <p:cTn id="57" presetID="22" presetClass="entr" presetSubtype="8" fill="hold"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wipe(left)">
                                          <p:cBhvr>
                                            <p:cTn id="59" dur="500"/>
                                            <p:tgtEl>
                                              <p:spTgt spid="23"/>
                                            </p:tgtEl>
                                          </p:cBhvr>
                                        </p:animEffect>
                                      </p:childTnLst>
                                    </p:cTn>
                                  </p:par>
                                  <p:par>
                                    <p:cTn id="60" presetID="22" presetClass="entr" presetSubtype="8" fill="hold" nodeType="with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wipe(left)">
                                          <p:cBhvr>
                                            <p:cTn id="62" dur="500"/>
                                            <p:tgtEl>
                                              <p:spTgt spid="24"/>
                                            </p:tgtEl>
                                          </p:cBhvr>
                                        </p:animEffect>
                                      </p:childTnLst>
                                    </p:cTn>
                                  </p:par>
                                </p:childTnLst>
                              </p:cTn>
                            </p:par>
                            <p:par>
                              <p:cTn id="63" fill="hold">
                                <p:stCondLst>
                                  <p:cond delay="2500"/>
                                </p:stCondLst>
                                <p:childTnLst>
                                  <p:par>
                                    <p:cTn id="64" presetID="22" presetClass="entr" presetSubtype="8" fill="hold" grpId="0" nodeType="after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wipe(left)">
                                          <p:cBhvr>
                                            <p:cTn id="66" dur="500"/>
                                            <p:tgtEl>
                                              <p:spTgt spid="29"/>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30"/>
                                            </p:tgtEl>
                                            <p:attrNameLst>
                                              <p:attrName>style.visibility</p:attrName>
                                            </p:attrNameLst>
                                          </p:cBhvr>
                                          <p:to>
                                            <p:strVal val="visible"/>
                                          </p:to>
                                        </p:set>
                                        <p:animEffect transition="in" filter="wipe(left)">
                                          <p:cBhvr>
                                            <p:cTn id="69" dur="500"/>
                                            <p:tgtEl>
                                              <p:spTgt spid="30"/>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32"/>
                                            </p:tgtEl>
                                            <p:attrNameLst>
                                              <p:attrName>style.visibility</p:attrName>
                                            </p:attrNameLst>
                                          </p:cBhvr>
                                          <p:to>
                                            <p:strVal val="visible"/>
                                          </p:to>
                                        </p:set>
                                        <p:animEffect transition="in" filter="wipe(left)">
                                          <p:cBhvr>
                                            <p:cTn id="7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5" grpId="0"/>
          <p:bldP spid="26" grpId="0"/>
          <p:bldP spid="27" grpId="0"/>
          <p:bldP spid="28" grpId="0"/>
          <p:bldP spid="29" grpId="0"/>
          <p:bldP spid="30" grpId="0"/>
          <p:bldP spid="3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 presetClass="entr" presetSubtype="8"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500" fill="hold"/>
                                            <p:tgtEl>
                                              <p:spTgt spid="18"/>
                                            </p:tgtEl>
                                            <p:attrNameLst>
                                              <p:attrName>ppt_x</p:attrName>
                                            </p:attrNameLst>
                                          </p:cBhvr>
                                          <p:tavLst>
                                            <p:tav tm="0">
                                              <p:val>
                                                <p:strVal val="0-#ppt_w/2"/>
                                              </p:val>
                                            </p:tav>
                                            <p:tav tm="100000">
                                              <p:val>
                                                <p:strVal val="#ppt_x"/>
                                              </p:val>
                                            </p:tav>
                                          </p:tavLst>
                                        </p:anim>
                                        <p:anim calcmode="lin" valueType="num">
                                          <p:cBhvr additive="base">
                                            <p:cTn id="14" dur="500" fill="hold"/>
                                            <p:tgtEl>
                                              <p:spTgt spid="18"/>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500" fill="hold"/>
                                            <p:tgtEl>
                                              <p:spTgt spid="21"/>
                                            </p:tgtEl>
                                            <p:attrNameLst>
                                              <p:attrName>ppt_x</p:attrName>
                                            </p:attrNameLst>
                                          </p:cBhvr>
                                          <p:tavLst>
                                            <p:tav tm="0">
                                              <p:val>
                                                <p:strVal val="1+#ppt_w/2"/>
                                              </p:val>
                                            </p:tav>
                                            <p:tav tm="100000">
                                              <p:val>
                                                <p:strVal val="#ppt_x"/>
                                              </p:val>
                                            </p:tav>
                                          </p:tavLst>
                                        </p:anim>
                                        <p:anim calcmode="lin" valueType="num">
                                          <p:cBhvr additive="base">
                                            <p:cTn id="18" dur="500" fill="hold"/>
                                            <p:tgtEl>
                                              <p:spTgt spid="21"/>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2" presetClass="entr" presetSubtype="1" fill="hold" grpId="0" nodeType="after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additive="base">
                                            <p:cTn id="22" dur="500" fill="hold"/>
                                            <p:tgtEl>
                                              <p:spTgt spid="19"/>
                                            </p:tgtEl>
                                            <p:attrNameLst>
                                              <p:attrName>ppt_x</p:attrName>
                                            </p:attrNameLst>
                                          </p:cBhvr>
                                          <p:tavLst>
                                            <p:tav tm="0">
                                              <p:val>
                                                <p:strVal val="#ppt_x"/>
                                              </p:val>
                                            </p:tav>
                                            <p:tav tm="100000">
                                              <p:val>
                                                <p:strVal val="#ppt_x"/>
                                              </p:val>
                                            </p:tav>
                                          </p:tavLst>
                                        </p:anim>
                                        <p:anim calcmode="lin" valueType="num">
                                          <p:cBhvr additive="base">
                                            <p:cTn id="23" dur="500" fill="hold"/>
                                            <p:tgtEl>
                                              <p:spTgt spid="19"/>
                                            </p:tgtEl>
                                            <p:attrNameLst>
                                              <p:attrName>ppt_y</p:attrName>
                                            </p:attrNameLst>
                                          </p:cBhvr>
                                          <p:tavLst>
                                            <p:tav tm="0">
                                              <p:val>
                                                <p:strVal val="0-#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cBhvr additive="base">
                                            <p:cTn id="26" dur="500" fill="hold"/>
                                            <p:tgtEl>
                                              <p:spTgt spid="20"/>
                                            </p:tgtEl>
                                            <p:attrNameLst>
                                              <p:attrName>ppt_x</p:attrName>
                                            </p:attrNameLst>
                                          </p:cBhvr>
                                          <p:tavLst>
                                            <p:tav tm="0">
                                              <p:val>
                                                <p:strVal val="#ppt_x"/>
                                              </p:val>
                                            </p:tav>
                                            <p:tav tm="100000">
                                              <p:val>
                                                <p:strVal val="#ppt_x"/>
                                              </p:val>
                                            </p:tav>
                                          </p:tavLst>
                                        </p:anim>
                                        <p:anim calcmode="lin" valueType="num">
                                          <p:cBhvr additive="base">
                                            <p:cTn id="27" dur="500" fill="hold"/>
                                            <p:tgtEl>
                                              <p:spTgt spid="20"/>
                                            </p:tgtEl>
                                            <p:attrNameLst>
                                              <p:attrName>ppt_y</p:attrName>
                                            </p:attrNameLst>
                                          </p:cBhvr>
                                          <p:tavLst>
                                            <p:tav tm="0">
                                              <p:val>
                                                <p:strVal val="1+#ppt_h/2"/>
                                              </p:val>
                                            </p:tav>
                                            <p:tav tm="100000">
                                              <p:val>
                                                <p:strVal val="#ppt_y"/>
                                              </p:val>
                                            </p:tav>
                                          </p:tavLst>
                                        </p:anim>
                                      </p:childTnLst>
                                    </p:cTn>
                                  </p:par>
                                </p:childTnLst>
                              </p:cTn>
                            </p:par>
                            <p:par>
                              <p:cTn id="28" fill="hold">
                                <p:stCondLst>
                                  <p:cond delay="1500"/>
                                </p:stCondLst>
                                <p:childTnLst>
                                  <p:par>
                                    <p:cTn id="29" presetID="31"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p:cTn id="31" dur="500" fill="hold"/>
                                            <p:tgtEl>
                                              <p:spTgt spid="25"/>
                                            </p:tgtEl>
                                            <p:attrNameLst>
                                              <p:attrName>ppt_w</p:attrName>
                                            </p:attrNameLst>
                                          </p:cBhvr>
                                          <p:tavLst>
                                            <p:tav tm="0">
                                              <p:val>
                                                <p:fltVal val="0"/>
                                              </p:val>
                                            </p:tav>
                                            <p:tav tm="100000">
                                              <p:val>
                                                <p:strVal val="#ppt_w"/>
                                              </p:val>
                                            </p:tav>
                                          </p:tavLst>
                                        </p:anim>
                                        <p:anim calcmode="lin" valueType="num">
                                          <p:cBhvr>
                                            <p:cTn id="32" dur="500" fill="hold"/>
                                            <p:tgtEl>
                                              <p:spTgt spid="25"/>
                                            </p:tgtEl>
                                            <p:attrNameLst>
                                              <p:attrName>ppt_h</p:attrName>
                                            </p:attrNameLst>
                                          </p:cBhvr>
                                          <p:tavLst>
                                            <p:tav tm="0">
                                              <p:val>
                                                <p:fltVal val="0"/>
                                              </p:val>
                                            </p:tav>
                                            <p:tav tm="100000">
                                              <p:val>
                                                <p:strVal val="#ppt_h"/>
                                              </p:val>
                                            </p:tav>
                                          </p:tavLst>
                                        </p:anim>
                                        <p:anim calcmode="lin" valueType="num">
                                          <p:cBhvr>
                                            <p:cTn id="33" dur="500" fill="hold"/>
                                            <p:tgtEl>
                                              <p:spTgt spid="25"/>
                                            </p:tgtEl>
                                            <p:attrNameLst>
                                              <p:attrName>style.rotation</p:attrName>
                                            </p:attrNameLst>
                                          </p:cBhvr>
                                          <p:tavLst>
                                            <p:tav tm="0">
                                              <p:val>
                                                <p:fltVal val="90"/>
                                              </p:val>
                                            </p:tav>
                                            <p:tav tm="100000">
                                              <p:val>
                                                <p:fltVal val="0"/>
                                              </p:val>
                                            </p:tav>
                                          </p:tavLst>
                                        </p:anim>
                                        <p:animEffect transition="in" filter="fade">
                                          <p:cBhvr>
                                            <p:cTn id="34" dur="500"/>
                                            <p:tgtEl>
                                              <p:spTgt spid="25"/>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p:cTn id="37" dur="500" fill="hold"/>
                                            <p:tgtEl>
                                              <p:spTgt spid="26"/>
                                            </p:tgtEl>
                                            <p:attrNameLst>
                                              <p:attrName>ppt_w</p:attrName>
                                            </p:attrNameLst>
                                          </p:cBhvr>
                                          <p:tavLst>
                                            <p:tav tm="0">
                                              <p:val>
                                                <p:fltVal val="0"/>
                                              </p:val>
                                            </p:tav>
                                            <p:tav tm="100000">
                                              <p:val>
                                                <p:strVal val="#ppt_w"/>
                                              </p:val>
                                            </p:tav>
                                          </p:tavLst>
                                        </p:anim>
                                        <p:anim calcmode="lin" valueType="num">
                                          <p:cBhvr>
                                            <p:cTn id="38" dur="500" fill="hold"/>
                                            <p:tgtEl>
                                              <p:spTgt spid="26"/>
                                            </p:tgtEl>
                                            <p:attrNameLst>
                                              <p:attrName>ppt_h</p:attrName>
                                            </p:attrNameLst>
                                          </p:cBhvr>
                                          <p:tavLst>
                                            <p:tav tm="0">
                                              <p:val>
                                                <p:fltVal val="0"/>
                                              </p:val>
                                            </p:tav>
                                            <p:tav tm="100000">
                                              <p:val>
                                                <p:strVal val="#ppt_h"/>
                                              </p:val>
                                            </p:tav>
                                          </p:tavLst>
                                        </p:anim>
                                        <p:anim calcmode="lin" valueType="num">
                                          <p:cBhvr>
                                            <p:cTn id="39" dur="500" fill="hold"/>
                                            <p:tgtEl>
                                              <p:spTgt spid="26"/>
                                            </p:tgtEl>
                                            <p:attrNameLst>
                                              <p:attrName>style.rotation</p:attrName>
                                            </p:attrNameLst>
                                          </p:cBhvr>
                                          <p:tavLst>
                                            <p:tav tm="0">
                                              <p:val>
                                                <p:fltVal val="90"/>
                                              </p:val>
                                            </p:tav>
                                            <p:tav tm="100000">
                                              <p:val>
                                                <p:fltVal val="0"/>
                                              </p:val>
                                            </p:tav>
                                          </p:tavLst>
                                        </p:anim>
                                        <p:animEffect transition="in" filter="fade">
                                          <p:cBhvr>
                                            <p:cTn id="40" dur="500"/>
                                            <p:tgtEl>
                                              <p:spTgt spid="26"/>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p:cTn id="43" dur="500" fill="hold"/>
                                            <p:tgtEl>
                                              <p:spTgt spid="28"/>
                                            </p:tgtEl>
                                            <p:attrNameLst>
                                              <p:attrName>ppt_w</p:attrName>
                                            </p:attrNameLst>
                                          </p:cBhvr>
                                          <p:tavLst>
                                            <p:tav tm="0">
                                              <p:val>
                                                <p:fltVal val="0"/>
                                              </p:val>
                                            </p:tav>
                                            <p:tav tm="100000">
                                              <p:val>
                                                <p:strVal val="#ppt_w"/>
                                              </p:val>
                                            </p:tav>
                                          </p:tavLst>
                                        </p:anim>
                                        <p:anim calcmode="lin" valueType="num">
                                          <p:cBhvr>
                                            <p:cTn id="44" dur="500" fill="hold"/>
                                            <p:tgtEl>
                                              <p:spTgt spid="28"/>
                                            </p:tgtEl>
                                            <p:attrNameLst>
                                              <p:attrName>ppt_h</p:attrName>
                                            </p:attrNameLst>
                                          </p:cBhvr>
                                          <p:tavLst>
                                            <p:tav tm="0">
                                              <p:val>
                                                <p:fltVal val="0"/>
                                              </p:val>
                                            </p:tav>
                                            <p:tav tm="100000">
                                              <p:val>
                                                <p:strVal val="#ppt_h"/>
                                              </p:val>
                                            </p:tav>
                                          </p:tavLst>
                                        </p:anim>
                                        <p:anim calcmode="lin" valueType="num">
                                          <p:cBhvr>
                                            <p:cTn id="45" dur="500" fill="hold"/>
                                            <p:tgtEl>
                                              <p:spTgt spid="28"/>
                                            </p:tgtEl>
                                            <p:attrNameLst>
                                              <p:attrName>style.rotation</p:attrName>
                                            </p:attrNameLst>
                                          </p:cBhvr>
                                          <p:tavLst>
                                            <p:tav tm="0">
                                              <p:val>
                                                <p:fltVal val="90"/>
                                              </p:val>
                                            </p:tav>
                                            <p:tav tm="100000">
                                              <p:val>
                                                <p:fltVal val="0"/>
                                              </p:val>
                                            </p:tav>
                                          </p:tavLst>
                                        </p:anim>
                                        <p:animEffect transition="in" filter="fade">
                                          <p:cBhvr>
                                            <p:cTn id="46" dur="500"/>
                                            <p:tgtEl>
                                              <p:spTgt spid="28"/>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anim calcmode="lin" valueType="num">
                                          <p:cBhvr>
                                            <p:cTn id="49" dur="500" fill="hold"/>
                                            <p:tgtEl>
                                              <p:spTgt spid="27"/>
                                            </p:tgtEl>
                                            <p:attrNameLst>
                                              <p:attrName>ppt_w</p:attrName>
                                            </p:attrNameLst>
                                          </p:cBhvr>
                                          <p:tavLst>
                                            <p:tav tm="0">
                                              <p:val>
                                                <p:fltVal val="0"/>
                                              </p:val>
                                            </p:tav>
                                            <p:tav tm="100000">
                                              <p:val>
                                                <p:strVal val="#ppt_w"/>
                                              </p:val>
                                            </p:tav>
                                          </p:tavLst>
                                        </p:anim>
                                        <p:anim calcmode="lin" valueType="num">
                                          <p:cBhvr>
                                            <p:cTn id="50" dur="500" fill="hold"/>
                                            <p:tgtEl>
                                              <p:spTgt spid="27"/>
                                            </p:tgtEl>
                                            <p:attrNameLst>
                                              <p:attrName>ppt_h</p:attrName>
                                            </p:attrNameLst>
                                          </p:cBhvr>
                                          <p:tavLst>
                                            <p:tav tm="0">
                                              <p:val>
                                                <p:fltVal val="0"/>
                                              </p:val>
                                            </p:tav>
                                            <p:tav tm="100000">
                                              <p:val>
                                                <p:strVal val="#ppt_h"/>
                                              </p:val>
                                            </p:tav>
                                          </p:tavLst>
                                        </p:anim>
                                        <p:anim calcmode="lin" valueType="num">
                                          <p:cBhvr>
                                            <p:cTn id="51" dur="500" fill="hold"/>
                                            <p:tgtEl>
                                              <p:spTgt spid="27"/>
                                            </p:tgtEl>
                                            <p:attrNameLst>
                                              <p:attrName>style.rotation</p:attrName>
                                            </p:attrNameLst>
                                          </p:cBhvr>
                                          <p:tavLst>
                                            <p:tav tm="0">
                                              <p:val>
                                                <p:fltVal val="90"/>
                                              </p:val>
                                            </p:tav>
                                            <p:tav tm="100000">
                                              <p:val>
                                                <p:fltVal val="0"/>
                                              </p:val>
                                            </p:tav>
                                          </p:tavLst>
                                        </p:anim>
                                        <p:animEffect transition="in" filter="fade">
                                          <p:cBhvr>
                                            <p:cTn id="52" dur="500"/>
                                            <p:tgtEl>
                                              <p:spTgt spid="27"/>
                                            </p:tgtEl>
                                          </p:cBhvr>
                                        </p:animEffect>
                                      </p:childTnLst>
                                    </p:cTn>
                                  </p:par>
                                </p:childTnLst>
                              </p:cTn>
                            </p:par>
                            <p:par>
                              <p:cTn id="53" fill="hold">
                                <p:stCondLst>
                                  <p:cond delay="2000"/>
                                </p:stCondLst>
                                <p:childTnLst>
                                  <p:par>
                                    <p:cTn id="54" presetID="22" presetClass="entr" presetSubtype="8" fill="hold" nodeType="after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wipe(left)">
                                          <p:cBhvr>
                                            <p:cTn id="56" dur="500"/>
                                            <p:tgtEl>
                                              <p:spTgt spid="22"/>
                                            </p:tgtEl>
                                          </p:cBhvr>
                                        </p:animEffect>
                                      </p:childTnLst>
                                    </p:cTn>
                                  </p:par>
                                  <p:par>
                                    <p:cTn id="57" presetID="22" presetClass="entr" presetSubtype="8" fill="hold"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wipe(left)">
                                          <p:cBhvr>
                                            <p:cTn id="59" dur="500"/>
                                            <p:tgtEl>
                                              <p:spTgt spid="23"/>
                                            </p:tgtEl>
                                          </p:cBhvr>
                                        </p:animEffect>
                                      </p:childTnLst>
                                    </p:cTn>
                                  </p:par>
                                  <p:par>
                                    <p:cTn id="60" presetID="22" presetClass="entr" presetSubtype="8" fill="hold" nodeType="with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wipe(left)">
                                          <p:cBhvr>
                                            <p:cTn id="62" dur="500"/>
                                            <p:tgtEl>
                                              <p:spTgt spid="24"/>
                                            </p:tgtEl>
                                          </p:cBhvr>
                                        </p:animEffect>
                                      </p:childTnLst>
                                    </p:cTn>
                                  </p:par>
                                </p:childTnLst>
                              </p:cTn>
                            </p:par>
                            <p:par>
                              <p:cTn id="63" fill="hold">
                                <p:stCondLst>
                                  <p:cond delay="2500"/>
                                </p:stCondLst>
                                <p:childTnLst>
                                  <p:par>
                                    <p:cTn id="64" presetID="22" presetClass="entr" presetSubtype="8" fill="hold" grpId="0" nodeType="after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wipe(left)">
                                          <p:cBhvr>
                                            <p:cTn id="66" dur="500"/>
                                            <p:tgtEl>
                                              <p:spTgt spid="29"/>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30"/>
                                            </p:tgtEl>
                                            <p:attrNameLst>
                                              <p:attrName>style.visibility</p:attrName>
                                            </p:attrNameLst>
                                          </p:cBhvr>
                                          <p:to>
                                            <p:strVal val="visible"/>
                                          </p:to>
                                        </p:set>
                                        <p:animEffect transition="in" filter="wipe(left)">
                                          <p:cBhvr>
                                            <p:cTn id="69" dur="500"/>
                                            <p:tgtEl>
                                              <p:spTgt spid="30"/>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32"/>
                                            </p:tgtEl>
                                            <p:attrNameLst>
                                              <p:attrName>style.visibility</p:attrName>
                                            </p:attrNameLst>
                                          </p:cBhvr>
                                          <p:to>
                                            <p:strVal val="visible"/>
                                          </p:to>
                                        </p:set>
                                        <p:animEffect transition="in" filter="wipe(left)">
                                          <p:cBhvr>
                                            <p:cTn id="7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5" grpId="0"/>
          <p:bldP spid="26" grpId="0"/>
          <p:bldP spid="27" grpId="0"/>
          <p:bldP spid="28" grpId="0"/>
          <p:bldP spid="29" grpId="0"/>
          <p:bldP spid="30" grpId="0"/>
          <p:bldP spid="32"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46212"/>
            <a:ext cx="12192000" cy="579120"/>
          </a:xfrm>
          <a:prstGeom prst="rect">
            <a:avLst/>
          </a:prstGeom>
          <a:solidFill>
            <a:srgbClr val="5596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矩形 2"/>
          <p:cNvSpPr/>
          <p:nvPr/>
        </p:nvSpPr>
        <p:spPr>
          <a:xfrm>
            <a:off x="8688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4" name="矩形 3"/>
          <p:cNvSpPr/>
          <p:nvPr/>
        </p:nvSpPr>
        <p:spPr>
          <a:xfrm>
            <a:off x="10027065" y="276514"/>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5" name="矩形 4"/>
          <p:cNvSpPr/>
          <p:nvPr/>
        </p:nvSpPr>
        <p:spPr>
          <a:xfrm>
            <a:off x="9357947" y="281153"/>
            <a:ext cx="491655" cy="318516"/>
          </a:xfrm>
          <a:prstGeom prst="rect">
            <a:avLst/>
          </a:pr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6" name="矩形 5"/>
          <p:cNvSpPr/>
          <p:nvPr/>
        </p:nvSpPr>
        <p:spPr>
          <a:xfrm>
            <a:off x="10720829"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7" name="矩形 6"/>
          <p:cNvSpPr/>
          <p:nvPr/>
        </p:nvSpPr>
        <p:spPr>
          <a:xfrm>
            <a:off x="11398162" y="281153"/>
            <a:ext cx="491655" cy="318516"/>
          </a:xfrm>
          <a:prstGeom prst="rect">
            <a:avLst/>
          </a:prstGeom>
          <a:solidFill>
            <a:schemeClr val="bg1"/>
          </a:solidFill>
          <a:ln w="6350">
            <a:solidFill>
              <a:schemeClr val="bg1"/>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latin typeface="微软雅黑" panose="020B0503020204020204" pitchFamily="34" charset="-122"/>
              <a:ea typeface="微软雅黑" panose="020B0503020204020204" pitchFamily="34" charset="-122"/>
            </a:endParaRPr>
          </a:p>
        </p:txBody>
      </p:sp>
      <p:sp>
        <p:nvSpPr>
          <p:cNvPr id="12" name="椭圆 11"/>
          <p:cNvSpPr/>
          <p:nvPr/>
        </p:nvSpPr>
        <p:spPr>
          <a:xfrm>
            <a:off x="1031289" y="523526"/>
            <a:ext cx="225249" cy="225249"/>
          </a:xfrm>
          <a:prstGeom prst="ellipse">
            <a:avLst/>
          </a:prstGeom>
          <a:gradFill flip="none" rotWithShape="1">
            <a:gsLst>
              <a:gs pos="0">
                <a:srgbClr val="5596A7"/>
              </a:gs>
              <a:gs pos="100000">
                <a:schemeClr val="tx2">
                  <a:lumMod val="75000"/>
                </a:schemeClr>
              </a:gs>
            </a:gsLst>
            <a:lin ang="18900000" scaled="1"/>
            <a:tileRect/>
          </a:gradFill>
          <a:ln w="9525">
            <a:gradFill flip="none" rotWithShape="1">
              <a:gsLst>
                <a:gs pos="0">
                  <a:schemeClr val="tx2">
                    <a:lumMod val="75000"/>
                  </a:schemeClr>
                </a:gs>
                <a:gs pos="100000">
                  <a:srgbClr val="5596A7"/>
                </a:gs>
              </a:gsLst>
              <a:lin ang="18900000" scaled="1"/>
              <a:tileRect/>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椭圆 12"/>
          <p:cNvSpPr/>
          <p:nvPr/>
        </p:nvSpPr>
        <p:spPr>
          <a:xfrm>
            <a:off x="225302" y="647157"/>
            <a:ext cx="223641" cy="223641"/>
          </a:xfrm>
          <a:prstGeom prst="ellipse">
            <a:avLst/>
          </a:prstGeom>
          <a:gradFill flip="none" rotWithShape="1">
            <a:gsLst>
              <a:gs pos="0">
                <a:schemeClr val="bg1"/>
              </a:gs>
              <a:gs pos="100000">
                <a:schemeClr val="bg1">
                  <a:lumMod val="85000"/>
                </a:schemeClr>
              </a:gs>
            </a:gsLst>
            <a:lin ang="18900000" scaled="1"/>
            <a:tileRect/>
          </a:gradFill>
          <a:ln w="12700">
            <a:gradFill>
              <a:gsLst>
                <a:gs pos="0">
                  <a:schemeClr val="bg1"/>
                </a:gs>
                <a:gs pos="100000">
                  <a:schemeClr val="bg1">
                    <a:lumMod val="85000"/>
                  </a:schemeClr>
                </a:gs>
              </a:gsLst>
              <a:lin ang="5400000" scaled="1"/>
            </a:gradFill>
          </a:ln>
          <a:effectLst>
            <a:outerShdw blurRad="50800" dist="25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5" name="组合 14"/>
          <p:cNvGrpSpPr/>
          <p:nvPr/>
        </p:nvGrpSpPr>
        <p:grpSpPr>
          <a:xfrm>
            <a:off x="4715265" y="128890"/>
            <a:ext cx="2641816" cy="604815"/>
            <a:chOff x="3452191" y="255884"/>
            <a:chExt cx="1981362" cy="453611"/>
          </a:xfrm>
        </p:grpSpPr>
        <p:sp>
          <p:nvSpPr>
            <p:cNvPr id="16" name="圆角矩形 15"/>
            <p:cNvSpPr/>
            <p:nvPr/>
          </p:nvSpPr>
          <p:spPr>
            <a:xfrm>
              <a:off x="3452191" y="255884"/>
              <a:ext cx="1954696" cy="453611"/>
            </a:xfrm>
            <a:prstGeom prst="roundRect">
              <a:avLst/>
            </a:prstGeom>
            <a:gradFill flip="none" rotWithShape="1">
              <a:gsLst>
                <a:gs pos="0">
                  <a:schemeClr val="bg1"/>
                </a:gs>
                <a:gs pos="100000">
                  <a:schemeClr val="bg1">
                    <a:lumMod val="95000"/>
                  </a:schemeClr>
                </a:gs>
              </a:gsLst>
              <a:lin ang="18900000" scaled="1"/>
              <a:tileRect/>
            </a:gradFill>
            <a:ln w="19050">
              <a:gradFill flip="none" rotWithShape="1">
                <a:gsLst>
                  <a:gs pos="0">
                    <a:schemeClr val="bg1">
                      <a:lumMod val="95000"/>
                    </a:schemeClr>
                  </a:gs>
                  <a:gs pos="100000">
                    <a:schemeClr val="bg1"/>
                  </a:gs>
                </a:gsLst>
                <a:lin ang="18900000" scaled="1"/>
                <a:tileRect/>
              </a:gra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文本框 16"/>
            <p:cNvSpPr txBox="1"/>
            <p:nvPr/>
          </p:nvSpPr>
          <p:spPr>
            <a:xfrm>
              <a:off x="3541932" y="313525"/>
              <a:ext cx="1891621" cy="346249"/>
            </a:xfrm>
            <a:prstGeom prst="rect">
              <a:avLst/>
            </a:prstGeom>
            <a:noFill/>
          </p:spPr>
          <p:txBody>
            <a:bodyPr wrap="square" rtlCol="0">
              <a:spAutoFit/>
            </a:bodyPr>
            <a:lstStyle/>
            <a:p>
              <a:r>
                <a:rPr lang="en-US" altLang="zh-CN" sz="2400" b="1" dirty="0">
                  <a:solidFill>
                    <a:srgbClr val="5596A7"/>
                  </a:solidFill>
                  <a:latin typeface="微软雅黑" panose="020B0503020204020204" pitchFamily="34" charset="-122"/>
                  <a:ea typeface="微软雅黑" panose="020B0503020204020204" pitchFamily="34" charset="-122"/>
                </a:rPr>
                <a:t>APP</a:t>
              </a:r>
              <a:r>
                <a:rPr lang="zh-CN" altLang="en-US" sz="2400" b="1" dirty="0">
                  <a:solidFill>
                    <a:srgbClr val="5596A7"/>
                  </a:solidFill>
                  <a:latin typeface="微软雅黑" panose="020B0503020204020204" pitchFamily="34" charset="-122"/>
                  <a:ea typeface="微软雅黑" panose="020B0503020204020204" pitchFamily="34" charset="-122"/>
                </a:rPr>
                <a:t>设计流程图</a:t>
              </a:r>
            </a:p>
          </p:txBody>
        </p:sp>
      </p:grpSp>
      <p:sp>
        <p:nvSpPr>
          <p:cNvPr id="28" name="文本框 27">
            <a:extLst>
              <a:ext uri="{FF2B5EF4-FFF2-40B4-BE49-F238E27FC236}">
                <a16:creationId xmlns:a16="http://schemas.microsoft.com/office/drawing/2014/main" id="{897B1E74-0C57-4B03-A044-5221658DA95C}"/>
              </a:ext>
            </a:extLst>
          </p:cNvPr>
          <p:cNvSpPr txBox="1"/>
          <p:nvPr/>
        </p:nvSpPr>
        <p:spPr>
          <a:xfrm>
            <a:off x="1801916" y="1074365"/>
            <a:ext cx="9164740" cy="1200329"/>
          </a:xfrm>
          <a:prstGeom prst="rect">
            <a:avLst/>
          </a:prstGeom>
          <a:noFill/>
        </p:spPr>
        <p:txBody>
          <a:bodyPr wrap="square">
            <a:spAutoFit/>
          </a:bodyPr>
          <a:lstStyle/>
          <a:p>
            <a:r>
              <a:rPr lang="zh-CN" altLang="en-US" dirty="0"/>
              <a:t>模型层：该层主要是业务逻辑的处理、数据库的读写操作、网络访问等操作。</a:t>
            </a:r>
            <a:endParaRPr lang="en-US" altLang="zh-CN" dirty="0"/>
          </a:p>
          <a:p>
            <a:r>
              <a:rPr lang="zh-CN" altLang="en-US" dirty="0"/>
              <a:t>视图层：在 </a:t>
            </a:r>
            <a:r>
              <a:rPr lang="en-US" altLang="zh-CN" dirty="0"/>
              <a:t>Android </a:t>
            </a:r>
            <a:r>
              <a:rPr lang="zh-CN" altLang="en-US" dirty="0"/>
              <a:t>中该层采用资源文件 </a:t>
            </a:r>
            <a:r>
              <a:rPr lang="en-US" altLang="zh-CN" dirty="0"/>
              <a:t>layout </a:t>
            </a:r>
            <a:r>
              <a:rPr lang="zh-CN" altLang="en-US" dirty="0"/>
              <a:t>中的 </a:t>
            </a:r>
            <a:r>
              <a:rPr lang="en-US" altLang="zh-CN" dirty="0"/>
              <a:t>XML </a:t>
            </a:r>
            <a:r>
              <a:rPr lang="zh-CN" altLang="en-US" dirty="0"/>
              <a:t>布局文件来进行界面布局描述。</a:t>
            </a:r>
            <a:endParaRPr lang="en-US" altLang="zh-CN" dirty="0"/>
          </a:p>
          <a:p>
            <a:r>
              <a:rPr lang="zh-CN" altLang="en-US" dirty="0"/>
              <a:t>控制层：在 </a:t>
            </a:r>
            <a:r>
              <a:rPr lang="en-US" altLang="zh-CN" dirty="0"/>
              <a:t>Android </a:t>
            </a:r>
            <a:r>
              <a:rPr lang="zh-CN" altLang="en-US" dirty="0"/>
              <a:t>中该层主要通过 </a:t>
            </a:r>
            <a:r>
              <a:rPr lang="en-US" altLang="zh-CN" dirty="0"/>
              <a:t>Activity </a:t>
            </a:r>
            <a:r>
              <a:rPr lang="zh-CN" altLang="en-US" dirty="0"/>
              <a:t>实现。</a:t>
            </a:r>
            <a:endParaRPr lang="en-US" altLang="zh-CN" dirty="0"/>
          </a:p>
          <a:p>
            <a:r>
              <a:rPr lang="en-US" altLang="zh-CN" dirty="0"/>
              <a:t>APP</a:t>
            </a:r>
            <a:r>
              <a:rPr lang="zh-CN" altLang="en-US" dirty="0"/>
              <a:t>设计流程图如下图所示：</a:t>
            </a:r>
          </a:p>
        </p:txBody>
      </p:sp>
      <p:pic>
        <p:nvPicPr>
          <p:cNvPr id="9" name="图片 8">
            <a:extLst>
              <a:ext uri="{FF2B5EF4-FFF2-40B4-BE49-F238E27FC236}">
                <a16:creationId xmlns:a16="http://schemas.microsoft.com/office/drawing/2014/main" id="{04D6AD6C-EC27-4596-A36A-AAE5B66051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7762" y="2490622"/>
            <a:ext cx="9896475" cy="40862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PA" val="v4.0.0"/>
</p:tagLst>
</file>

<file path=ppt/tags/tag10.xml><?xml version="1.0" encoding="utf-8"?>
<p:tagLst xmlns:a="http://schemas.openxmlformats.org/drawingml/2006/main" xmlns:r="http://schemas.openxmlformats.org/officeDocument/2006/relationships" xmlns:p="http://schemas.openxmlformats.org/presentationml/2006/main">
  <p:tag name="PA" val="v4.0.0"/>
</p:tagLst>
</file>

<file path=ppt/tags/tag11.xml><?xml version="1.0" encoding="utf-8"?>
<p:tagLst xmlns:a="http://schemas.openxmlformats.org/drawingml/2006/main" xmlns:r="http://schemas.openxmlformats.org/officeDocument/2006/relationships" xmlns:p="http://schemas.openxmlformats.org/presentationml/2006/main">
  <p:tag name="PA" val="v4.0.0"/>
</p:tagLst>
</file>

<file path=ppt/tags/tag12.xml><?xml version="1.0" encoding="utf-8"?>
<p:tagLst xmlns:a="http://schemas.openxmlformats.org/drawingml/2006/main" xmlns:r="http://schemas.openxmlformats.org/officeDocument/2006/relationships" xmlns:p="http://schemas.openxmlformats.org/presentationml/2006/main">
  <p:tag name="PA" val="v4.0.0"/>
</p:tagLst>
</file>

<file path=ppt/tags/tag13.xml><?xml version="1.0" encoding="utf-8"?>
<p:tagLst xmlns:a="http://schemas.openxmlformats.org/drawingml/2006/main" xmlns:r="http://schemas.openxmlformats.org/officeDocument/2006/relationships" xmlns:p="http://schemas.openxmlformats.org/presentationml/2006/main">
  <p:tag name="PA" val="v4.0.0"/>
</p:tagLst>
</file>

<file path=ppt/tags/tag14.xml><?xml version="1.0" encoding="utf-8"?>
<p:tagLst xmlns:a="http://schemas.openxmlformats.org/drawingml/2006/main" xmlns:r="http://schemas.openxmlformats.org/officeDocument/2006/relationships" xmlns:p="http://schemas.openxmlformats.org/presentationml/2006/main">
  <p:tag name="PA" val="v4.0.0"/>
</p:tagLst>
</file>

<file path=ppt/tags/tag15.xml><?xml version="1.0" encoding="utf-8"?>
<p:tagLst xmlns:a="http://schemas.openxmlformats.org/drawingml/2006/main" xmlns:r="http://schemas.openxmlformats.org/officeDocument/2006/relationships" xmlns:p="http://schemas.openxmlformats.org/presentationml/2006/main">
  <p:tag name="PA" val="v4.0.0"/>
</p:tagLst>
</file>

<file path=ppt/tags/tag16.xml><?xml version="1.0" encoding="utf-8"?>
<p:tagLst xmlns:a="http://schemas.openxmlformats.org/drawingml/2006/main" xmlns:r="http://schemas.openxmlformats.org/officeDocument/2006/relationships" xmlns:p="http://schemas.openxmlformats.org/presentationml/2006/main">
  <p:tag name="PA" val="v4.0.0"/>
</p:tagLst>
</file>

<file path=ppt/tags/tag17.xml><?xml version="1.0" encoding="utf-8"?>
<p:tagLst xmlns:a="http://schemas.openxmlformats.org/drawingml/2006/main" xmlns:r="http://schemas.openxmlformats.org/officeDocument/2006/relationships" xmlns:p="http://schemas.openxmlformats.org/presentationml/2006/main">
  <p:tag name="PA" val="v4.0.0"/>
</p:tagLst>
</file>

<file path=ppt/tags/tag18.xml><?xml version="1.0" encoding="utf-8"?>
<p:tagLst xmlns:a="http://schemas.openxmlformats.org/drawingml/2006/main" xmlns:r="http://schemas.openxmlformats.org/officeDocument/2006/relationships" xmlns:p="http://schemas.openxmlformats.org/presentationml/2006/main">
  <p:tag name="PA" val="v4.0.0"/>
</p:tagLst>
</file>

<file path=ppt/tags/tag19.xml><?xml version="1.0" encoding="utf-8"?>
<p:tagLst xmlns:a="http://schemas.openxmlformats.org/drawingml/2006/main" xmlns:r="http://schemas.openxmlformats.org/officeDocument/2006/relationships" xmlns:p="http://schemas.openxmlformats.org/presentationml/2006/main">
  <p:tag name="PA" val="v4.0.0"/>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20.xml><?xml version="1.0" encoding="utf-8"?>
<p:tagLst xmlns:a="http://schemas.openxmlformats.org/drawingml/2006/main" xmlns:r="http://schemas.openxmlformats.org/officeDocument/2006/relationships" xmlns:p="http://schemas.openxmlformats.org/presentationml/2006/main">
  <p:tag name="PA" val="v4.0.0"/>
</p:tagLst>
</file>

<file path=ppt/tags/tag21.xml><?xml version="1.0" encoding="utf-8"?>
<p:tagLst xmlns:a="http://schemas.openxmlformats.org/drawingml/2006/main" xmlns:r="http://schemas.openxmlformats.org/officeDocument/2006/relationships" xmlns:p="http://schemas.openxmlformats.org/presentationml/2006/main">
  <p:tag name="PA" val="v4.0.0"/>
</p:tagLst>
</file>

<file path=ppt/tags/tag22.xml><?xml version="1.0" encoding="utf-8"?>
<p:tagLst xmlns:a="http://schemas.openxmlformats.org/drawingml/2006/main" xmlns:r="http://schemas.openxmlformats.org/officeDocument/2006/relationships" xmlns:p="http://schemas.openxmlformats.org/presentationml/2006/main">
  <p:tag name="PA" val="v4.0.0"/>
</p:tagLst>
</file>

<file path=ppt/tags/tag23.xml><?xml version="1.0" encoding="utf-8"?>
<p:tagLst xmlns:a="http://schemas.openxmlformats.org/drawingml/2006/main" xmlns:r="http://schemas.openxmlformats.org/officeDocument/2006/relationships" xmlns:p="http://schemas.openxmlformats.org/presentationml/2006/main">
  <p:tag name="PA" val="v4.0.0"/>
</p:tagLst>
</file>

<file path=ppt/tags/tag24.xml><?xml version="1.0" encoding="utf-8"?>
<p:tagLst xmlns:a="http://schemas.openxmlformats.org/drawingml/2006/main" xmlns:r="http://schemas.openxmlformats.org/officeDocument/2006/relationships" xmlns:p="http://schemas.openxmlformats.org/presentationml/2006/main">
  <p:tag name="PA" val="v4.0.0"/>
</p:tagLst>
</file>

<file path=ppt/tags/tag25.xml><?xml version="1.0" encoding="utf-8"?>
<p:tagLst xmlns:a="http://schemas.openxmlformats.org/drawingml/2006/main" xmlns:r="http://schemas.openxmlformats.org/officeDocument/2006/relationships" xmlns:p="http://schemas.openxmlformats.org/presentationml/2006/main">
  <p:tag name="PA" val="v4.0.0"/>
</p:tagLst>
</file>

<file path=ppt/tags/tag26.xml><?xml version="1.0" encoding="utf-8"?>
<p:tagLst xmlns:a="http://schemas.openxmlformats.org/drawingml/2006/main" xmlns:r="http://schemas.openxmlformats.org/officeDocument/2006/relationships" xmlns:p="http://schemas.openxmlformats.org/presentationml/2006/main">
  <p:tag name="PA" val="v4.0.0"/>
</p:tagLst>
</file>

<file path=ppt/tags/tag27.xml><?xml version="1.0" encoding="utf-8"?>
<p:tagLst xmlns:a="http://schemas.openxmlformats.org/drawingml/2006/main" xmlns:r="http://schemas.openxmlformats.org/officeDocument/2006/relationships" xmlns:p="http://schemas.openxmlformats.org/presentationml/2006/main">
  <p:tag name="PA" val="v4.0.0"/>
</p:tagLst>
</file>

<file path=ppt/tags/tag28.xml><?xml version="1.0" encoding="utf-8"?>
<p:tagLst xmlns:a="http://schemas.openxmlformats.org/drawingml/2006/main" xmlns:r="http://schemas.openxmlformats.org/officeDocument/2006/relationships" xmlns:p="http://schemas.openxmlformats.org/presentationml/2006/main">
  <p:tag name="PA" val="v4.0.0"/>
</p:tagLst>
</file>

<file path=ppt/tags/tag29.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30.xml><?xml version="1.0" encoding="utf-8"?>
<p:tagLst xmlns:a="http://schemas.openxmlformats.org/drawingml/2006/main" xmlns:r="http://schemas.openxmlformats.org/officeDocument/2006/relationships" xmlns:p="http://schemas.openxmlformats.org/presentationml/2006/main">
  <p:tag name="PA" val="v4.0.0"/>
</p:tagLst>
</file>

<file path=ppt/tags/tag31.xml><?xml version="1.0" encoding="utf-8"?>
<p:tagLst xmlns:a="http://schemas.openxmlformats.org/drawingml/2006/main" xmlns:r="http://schemas.openxmlformats.org/officeDocument/2006/relationships" xmlns:p="http://schemas.openxmlformats.org/presentationml/2006/main">
  <p:tag name="PA" val="v4.0.0"/>
</p:tagLst>
</file>

<file path=ppt/tags/tag32.xml><?xml version="1.0" encoding="utf-8"?>
<p:tagLst xmlns:a="http://schemas.openxmlformats.org/drawingml/2006/main" xmlns:r="http://schemas.openxmlformats.org/officeDocument/2006/relationships" xmlns:p="http://schemas.openxmlformats.org/presentationml/2006/main">
  <p:tag name="PA" val="v4.0.0"/>
</p:tagLst>
</file>

<file path=ppt/tags/tag33.xml><?xml version="1.0" encoding="utf-8"?>
<p:tagLst xmlns:a="http://schemas.openxmlformats.org/drawingml/2006/main" xmlns:r="http://schemas.openxmlformats.org/officeDocument/2006/relationships" xmlns:p="http://schemas.openxmlformats.org/presentationml/2006/main">
  <p:tag name="PA" val="v4.0.0"/>
</p:tagLst>
</file>

<file path=ppt/tags/tag34.xml><?xml version="1.0" encoding="utf-8"?>
<p:tagLst xmlns:a="http://schemas.openxmlformats.org/drawingml/2006/main" xmlns:r="http://schemas.openxmlformats.org/officeDocument/2006/relationships" xmlns:p="http://schemas.openxmlformats.org/presentationml/2006/main">
  <p:tag name="PA" val="v4.0.0"/>
</p:tagLst>
</file>

<file path=ppt/tags/tag35.xml><?xml version="1.0" encoding="utf-8"?>
<p:tagLst xmlns:a="http://schemas.openxmlformats.org/drawingml/2006/main" xmlns:r="http://schemas.openxmlformats.org/officeDocument/2006/relationships" xmlns:p="http://schemas.openxmlformats.org/presentationml/2006/main">
  <p:tag name="PA" val="v4.0.0"/>
</p:tagLst>
</file>

<file path=ppt/tags/tag36.xml><?xml version="1.0" encoding="utf-8"?>
<p:tagLst xmlns:a="http://schemas.openxmlformats.org/drawingml/2006/main" xmlns:r="http://schemas.openxmlformats.org/officeDocument/2006/relationships" xmlns:p="http://schemas.openxmlformats.org/presentationml/2006/main">
  <p:tag name="PA" val="v4.0.0"/>
</p:tagLst>
</file>

<file path=ppt/tags/tag37.xml><?xml version="1.0" encoding="utf-8"?>
<p:tagLst xmlns:a="http://schemas.openxmlformats.org/drawingml/2006/main" xmlns:r="http://schemas.openxmlformats.org/officeDocument/2006/relationships" xmlns:p="http://schemas.openxmlformats.org/presentationml/2006/main">
  <p:tag name="PA" val="v4.0.0"/>
</p:tagLst>
</file>

<file path=ppt/tags/tag38.xml><?xml version="1.0" encoding="utf-8"?>
<p:tagLst xmlns:a="http://schemas.openxmlformats.org/drawingml/2006/main" xmlns:r="http://schemas.openxmlformats.org/officeDocument/2006/relationships" xmlns:p="http://schemas.openxmlformats.org/presentationml/2006/main">
  <p:tag name="PA" val="v4.0.0"/>
</p:tagLst>
</file>

<file path=ppt/tags/tag39.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40.xml><?xml version="1.0" encoding="utf-8"?>
<p:tagLst xmlns:a="http://schemas.openxmlformats.org/drawingml/2006/main" xmlns:r="http://schemas.openxmlformats.org/officeDocument/2006/relationships" xmlns:p="http://schemas.openxmlformats.org/presentationml/2006/main">
  <p:tag name="PA" val="v4.0.0"/>
</p:tagLst>
</file>

<file path=ppt/tags/tag41.xml><?xml version="1.0" encoding="utf-8"?>
<p:tagLst xmlns:a="http://schemas.openxmlformats.org/drawingml/2006/main" xmlns:r="http://schemas.openxmlformats.org/officeDocument/2006/relationships" xmlns:p="http://schemas.openxmlformats.org/presentationml/2006/main">
  <p:tag name="PA" val="v4.0.0"/>
</p:tagLst>
</file>

<file path=ppt/tags/tag42.xml><?xml version="1.0" encoding="utf-8"?>
<p:tagLst xmlns:a="http://schemas.openxmlformats.org/drawingml/2006/main" xmlns:r="http://schemas.openxmlformats.org/officeDocument/2006/relationships" xmlns:p="http://schemas.openxmlformats.org/presentationml/2006/main">
  <p:tag name="PA" val="v4.0.0"/>
</p:tagLst>
</file>

<file path=ppt/tags/tag43.xml><?xml version="1.0" encoding="utf-8"?>
<p:tagLst xmlns:a="http://schemas.openxmlformats.org/drawingml/2006/main" xmlns:r="http://schemas.openxmlformats.org/officeDocument/2006/relationships" xmlns:p="http://schemas.openxmlformats.org/presentationml/2006/main">
  <p:tag name="PA" val="v4.0.0"/>
</p:tagLst>
</file>

<file path=ppt/tags/tag44.xml><?xml version="1.0" encoding="utf-8"?>
<p:tagLst xmlns:a="http://schemas.openxmlformats.org/drawingml/2006/main" xmlns:r="http://schemas.openxmlformats.org/officeDocument/2006/relationships" xmlns:p="http://schemas.openxmlformats.org/presentationml/2006/main">
  <p:tag name="PA" val="v4.0.0"/>
</p:tagLst>
</file>

<file path=ppt/tags/tag45.xml><?xml version="1.0" encoding="utf-8"?>
<p:tagLst xmlns:a="http://schemas.openxmlformats.org/drawingml/2006/main" xmlns:r="http://schemas.openxmlformats.org/officeDocument/2006/relationships" xmlns:p="http://schemas.openxmlformats.org/presentationml/2006/main">
  <p:tag name="PA" val="v4.0.0"/>
</p:tagLst>
</file>

<file path=ppt/tags/tag46.xml><?xml version="1.0" encoding="utf-8"?>
<p:tagLst xmlns:a="http://schemas.openxmlformats.org/drawingml/2006/main" xmlns:r="http://schemas.openxmlformats.org/officeDocument/2006/relationships" xmlns:p="http://schemas.openxmlformats.org/presentationml/2006/main">
  <p:tag name="PA" val="v4.0.0"/>
</p:tagLst>
</file>

<file path=ppt/tags/tag47.xml><?xml version="1.0" encoding="utf-8"?>
<p:tagLst xmlns:a="http://schemas.openxmlformats.org/drawingml/2006/main" xmlns:r="http://schemas.openxmlformats.org/officeDocument/2006/relationships" xmlns:p="http://schemas.openxmlformats.org/presentationml/2006/main">
  <p:tag name="PA" val="v4.0.0"/>
</p:tagLst>
</file>

<file path=ppt/tags/tag48.xml><?xml version="1.0" encoding="utf-8"?>
<p:tagLst xmlns:a="http://schemas.openxmlformats.org/drawingml/2006/main" xmlns:r="http://schemas.openxmlformats.org/officeDocument/2006/relationships" xmlns:p="http://schemas.openxmlformats.org/presentationml/2006/main">
  <p:tag name="PA" val="v4.0.0"/>
</p:tagLst>
</file>

<file path=ppt/tags/tag49.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50.xml><?xml version="1.0" encoding="utf-8"?>
<p:tagLst xmlns:a="http://schemas.openxmlformats.org/drawingml/2006/main" xmlns:r="http://schemas.openxmlformats.org/officeDocument/2006/relationships" xmlns:p="http://schemas.openxmlformats.org/presentationml/2006/main">
  <p:tag name="PA" val="v4.0.0"/>
</p:tagLst>
</file>

<file path=ppt/tags/tag51.xml><?xml version="1.0" encoding="utf-8"?>
<p:tagLst xmlns:a="http://schemas.openxmlformats.org/drawingml/2006/main" xmlns:r="http://schemas.openxmlformats.org/officeDocument/2006/relationships" xmlns:p="http://schemas.openxmlformats.org/presentationml/2006/main">
  <p:tag name="PA" val="v4.0.0"/>
</p:tagLst>
</file>

<file path=ppt/tags/tag52.xml><?xml version="1.0" encoding="utf-8"?>
<p:tagLst xmlns:a="http://schemas.openxmlformats.org/drawingml/2006/main" xmlns:r="http://schemas.openxmlformats.org/officeDocument/2006/relationships" xmlns:p="http://schemas.openxmlformats.org/presentationml/2006/main">
  <p:tag name="PA" val="v4.0.0"/>
</p:tagLst>
</file>

<file path=ppt/tags/tag53.xml><?xml version="1.0" encoding="utf-8"?>
<p:tagLst xmlns:a="http://schemas.openxmlformats.org/drawingml/2006/main" xmlns:r="http://schemas.openxmlformats.org/officeDocument/2006/relationships" xmlns:p="http://schemas.openxmlformats.org/presentationml/2006/main">
  <p:tag name="PA" val="v4.0.0"/>
</p:tagLst>
</file>

<file path=ppt/tags/tag54.xml><?xml version="1.0" encoding="utf-8"?>
<p:tagLst xmlns:a="http://schemas.openxmlformats.org/drawingml/2006/main" xmlns:r="http://schemas.openxmlformats.org/officeDocument/2006/relationships" xmlns:p="http://schemas.openxmlformats.org/presentationml/2006/main">
  <p:tag name="PA" val="v4.0.0"/>
</p:tagLst>
</file>

<file path=ppt/tags/tag55.xml><?xml version="1.0" encoding="utf-8"?>
<p:tagLst xmlns:a="http://schemas.openxmlformats.org/drawingml/2006/main" xmlns:r="http://schemas.openxmlformats.org/officeDocument/2006/relationships" xmlns:p="http://schemas.openxmlformats.org/presentationml/2006/main">
  <p:tag name="PA" val="v4.0.0"/>
</p:tagLst>
</file>

<file path=ppt/tags/tag56.xml><?xml version="1.0" encoding="utf-8"?>
<p:tagLst xmlns:a="http://schemas.openxmlformats.org/drawingml/2006/main" xmlns:r="http://schemas.openxmlformats.org/officeDocument/2006/relationships" xmlns:p="http://schemas.openxmlformats.org/presentationml/2006/main">
  <p:tag name="PA" val="v4.0.0"/>
</p:tagLst>
</file>

<file path=ppt/tags/tag57.xml><?xml version="1.0" encoding="utf-8"?>
<p:tagLst xmlns:a="http://schemas.openxmlformats.org/drawingml/2006/main" xmlns:r="http://schemas.openxmlformats.org/officeDocument/2006/relationships" xmlns:p="http://schemas.openxmlformats.org/presentationml/2006/main">
  <p:tag name="PA" val="v4.0.0"/>
</p:tagLst>
</file>

<file path=ppt/tags/tag58.xml><?xml version="1.0" encoding="utf-8"?>
<p:tagLst xmlns:a="http://schemas.openxmlformats.org/drawingml/2006/main" xmlns:r="http://schemas.openxmlformats.org/officeDocument/2006/relationships" xmlns:p="http://schemas.openxmlformats.org/presentationml/2006/main">
  <p:tag name="PA" val="v4.0.0"/>
</p:tagLst>
</file>

<file path=ppt/tags/tag59.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60.xml><?xml version="1.0" encoding="utf-8"?>
<p:tagLst xmlns:a="http://schemas.openxmlformats.org/drawingml/2006/main" xmlns:r="http://schemas.openxmlformats.org/officeDocument/2006/relationships" xmlns:p="http://schemas.openxmlformats.org/presentationml/2006/main">
  <p:tag name="PA" val="v4.0.0"/>
</p:tagLst>
</file>

<file path=ppt/tags/tag61.xml><?xml version="1.0" encoding="utf-8"?>
<p:tagLst xmlns:a="http://schemas.openxmlformats.org/drawingml/2006/main" xmlns:r="http://schemas.openxmlformats.org/officeDocument/2006/relationships" xmlns:p="http://schemas.openxmlformats.org/presentationml/2006/main">
  <p:tag name="PA" val="v4.0.0"/>
</p:tagLst>
</file>

<file path=ppt/tags/tag62.xml><?xml version="1.0" encoding="utf-8"?>
<p:tagLst xmlns:a="http://schemas.openxmlformats.org/drawingml/2006/main" xmlns:r="http://schemas.openxmlformats.org/officeDocument/2006/relationships" xmlns:p="http://schemas.openxmlformats.org/presentationml/2006/main">
  <p:tag name="PA" val="v4.0.0"/>
</p:tagLst>
</file>

<file path=ppt/tags/tag63.xml><?xml version="1.0" encoding="utf-8"?>
<p:tagLst xmlns:a="http://schemas.openxmlformats.org/drawingml/2006/main" xmlns:r="http://schemas.openxmlformats.org/officeDocument/2006/relationships" xmlns:p="http://schemas.openxmlformats.org/presentationml/2006/main">
  <p:tag name="PA" val="v4.0.0"/>
</p:tagLst>
</file>

<file path=ppt/tags/tag64.xml><?xml version="1.0" encoding="utf-8"?>
<p:tagLst xmlns:a="http://schemas.openxmlformats.org/drawingml/2006/main" xmlns:r="http://schemas.openxmlformats.org/officeDocument/2006/relationships" xmlns:p="http://schemas.openxmlformats.org/presentationml/2006/main">
  <p:tag name="PA" val="v4.0.0"/>
</p:tagLst>
</file>

<file path=ppt/tags/tag65.xml><?xml version="1.0" encoding="utf-8"?>
<p:tagLst xmlns:a="http://schemas.openxmlformats.org/drawingml/2006/main" xmlns:r="http://schemas.openxmlformats.org/officeDocument/2006/relationships" xmlns:p="http://schemas.openxmlformats.org/presentationml/2006/main">
  <p:tag name="PA" val="v4.0.0"/>
</p:tagLst>
</file>

<file path=ppt/tags/tag66.xml><?xml version="1.0" encoding="utf-8"?>
<p:tagLst xmlns:a="http://schemas.openxmlformats.org/drawingml/2006/main" xmlns:r="http://schemas.openxmlformats.org/officeDocument/2006/relationships" xmlns:p="http://schemas.openxmlformats.org/presentationml/2006/main">
  <p:tag name="PA" val="v4.0.0"/>
</p:tagLst>
</file>

<file path=ppt/tags/tag67.xml><?xml version="1.0" encoding="utf-8"?>
<p:tagLst xmlns:a="http://schemas.openxmlformats.org/drawingml/2006/main" xmlns:r="http://schemas.openxmlformats.org/officeDocument/2006/relationships" xmlns:p="http://schemas.openxmlformats.org/presentationml/2006/main">
  <p:tag name="PA" val="v4.0.0"/>
</p:tagLst>
</file>

<file path=ppt/tags/tag68.xml><?xml version="1.0" encoding="utf-8"?>
<p:tagLst xmlns:a="http://schemas.openxmlformats.org/drawingml/2006/main" xmlns:r="http://schemas.openxmlformats.org/officeDocument/2006/relationships" xmlns:p="http://schemas.openxmlformats.org/presentationml/2006/main">
  <p:tag name="PA" val="v4.0.0"/>
</p:tagLst>
</file>

<file path=ppt/tags/tag69.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ags/tag8.xml><?xml version="1.0" encoding="utf-8"?>
<p:tagLst xmlns:a="http://schemas.openxmlformats.org/drawingml/2006/main" xmlns:r="http://schemas.openxmlformats.org/officeDocument/2006/relationships" xmlns:p="http://schemas.openxmlformats.org/presentationml/2006/main">
  <p:tag name="PA" val="v4.0.0"/>
</p:tagLst>
</file>

<file path=ppt/tags/tag9.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1_Office 主题">
  <a:themeElements>
    <a:clrScheme name="自定义 26">
      <a:dk1>
        <a:srgbClr val="262626"/>
      </a:dk1>
      <a:lt1>
        <a:srgbClr val="FFFFFF"/>
      </a:lt1>
      <a:dk2>
        <a:srgbClr val="262626"/>
      </a:dk2>
      <a:lt2>
        <a:srgbClr val="FFFFFF"/>
      </a:lt2>
      <a:accent1>
        <a:srgbClr val="75CFD9"/>
      </a:accent1>
      <a:accent2>
        <a:srgbClr val="5AB1AF"/>
      </a:accent2>
      <a:accent3>
        <a:srgbClr val="BADBDC"/>
      </a:accent3>
      <a:accent4>
        <a:srgbClr val="97CECD"/>
      </a:accent4>
      <a:accent5>
        <a:srgbClr val="7B9E9F"/>
      </a:accent5>
      <a:accent6>
        <a:srgbClr val="75CFD9"/>
      </a:accent6>
      <a:hlink>
        <a:srgbClr val="FFFFFF"/>
      </a:hlink>
      <a:folHlink>
        <a:srgbClr val="595959"/>
      </a:folHlink>
    </a:clrScheme>
    <a:fontScheme name="自定义 1">
      <a:majorFont>
        <a:latin typeface="Calibri"/>
        <a:ea typeface="微软雅黑"/>
        <a:cs typeface=""/>
      </a:majorFont>
      <a:minorFont>
        <a:latin typeface="Calibr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1759</TotalTime>
  <Words>1372</Words>
  <Application>Microsoft Office PowerPoint</Application>
  <PresentationFormat>宽屏</PresentationFormat>
  <Paragraphs>148</Paragraphs>
  <Slides>24</Slides>
  <Notes>2</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24</vt:i4>
      </vt:variant>
    </vt:vector>
  </HeadingPairs>
  <TitlesOfParts>
    <vt:vector size="33" baseType="lpstr">
      <vt:lpstr>时尚中黑简体</vt:lpstr>
      <vt:lpstr>微软雅黑</vt:lpstr>
      <vt:lpstr>Agency FB</vt:lpstr>
      <vt:lpstr>Arial</vt:lpstr>
      <vt:lpstr>Calibri</vt:lpstr>
      <vt:lpstr>Calibri Light</vt:lpstr>
      <vt:lpstr>Verdana</vt:lpstr>
      <vt:lpstr>Wingdings</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情缘素材：https://haosc.taobao.com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张 泽川</cp:lastModifiedBy>
  <cp:revision>174</cp:revision>
  <dcterms:created xsi:type="dcterms:W3CDTF">2017-11-09T06:06:00Z</dcterms:created>
  <dcterms:modified xsi:type="dcterms:W3CDTF">2020-11-14T12:44:42Z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